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Lst>
  <p:sldSz cy="5143500" cx="9144000"/>
  <p:notesSz cx="6858000" cy="9144000"/>
  <p:embeddedFontLst>
    <p:embeddedFont>
      <p:font typeface="Zalando Sans Medium"/>
      <p:regular r:id="rId67"/>
      <p:bold r:id="rId68"/>
      <p:italic r:id="rId69"/>
      <p:boldItalic r:id="rId70"/>
    </p:embeddedFont>
    <p:embeddedFont>
      <p:font typeface="Zalando Sans SemiExpanded"/>
      <p:regular r:id="rId71"/>
      <p:bold r:id="rId72"/>
      <p:italic r:id="rId73"/>
      <p:boldItalic r:id="rId74"/>
    </p:embeddedFont>
    <p:embeddedFont>
      <p:font typeface="Zalando Sans"/>
      <p:regular r:id="rId75"/>
      <p:bold r:id="rId76"/>
      <p:italic r:id="rId77"/>
      <p:boldItalic r:id="rId78"/>
    </p:embeddedFont>
    <p:embeddedFont>
      <p:font typeface="Zalando Sans SemiExpanded SemiBold"/>
      <p:regular r:id="rId79"/>
      <p:bold r:id="rId80"/>
      <p:italic r:id="rId81"/>
      <p:boldItalic r:id="rId82"/>
    </p:embeddedFont>
    <p:embeddedFont>
      <p:font typeface="Zalando Sans SemiExpanded Black"/>
      <p:bold r:id="rId83"/>
      <p:boldItalic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E8FDE5-6A71-450F-8585-3C45E34F8196}">
  <a:tblStyle styleId="{D8E8FDE5-6A71-450F-8585-3C45E34F8196}" styleName="Table_0">
    <a:wholeTbl>
      <a:tcTxStyle b="off" i="off">
        <a:font>
          <a:latin typeface="Zalando Sans"/>
          <a:ea typeface="Zalando Sans"/>
          <a:cs typeface="Zalando Sans"/>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ZalandoSansSemiExpandedBlack-boldItalic.fntdata"/><Relationship Id="rId83" Type="http://schemas.openxmlformats.org/officeDocument/2006/relationships/font" Target="fonts/ZalandoSansSemiExpandedBlack-bold.fnt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ZalandoSansSemiExpandedSemiBold-bold.fntdata"/><Relationship Id="rId82" Type="http://schemas.openxmlformats.org/officeDocument/2006/relationships/font" Target="fonts/ZalandoSansSemiExpandedSemiBold-boldItalic.fntdata"/><Relationship Id="rId81" Type="http://schemas.openxmlformats.org/officeDocument/2006/relationships/font" Target="fonts/ZalandoSansSemiExpandedSemi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ZalandoSansSemiExpanded-italic.fntdata"/><Relationship Id="rId72" Type="http://schemas.openxmlformats.org/officeDocument/2006/relationships/font" Target="fonts/ZalandoSansSemiExpanded-bold.fntdata"/><Relationship Id="rId31" Type="http://schemas.openxmlformats.org/officeDocument/2006/relationships/slide" Target="slides/slide25.xml"/><Relationship Id="rId75" Type="http://schemas.openxmlformats.org/officeDocument/2006/relationships/font" Target="fonts/ZalandoSans-regular.fntdata"/><Relationship Id="rId30" Type="http://schemas.openxmlformats.org/officeDocument/2006/relationships/slide" Target="slides/slide24.xml"/><Relationship Id="rId74" Type="http://schemas.openxmlformats.org/officeDocument/2006/relationships/font" Target="fonts/ZalandoSansSemiExpanded-boldItalic.fntdata"/><Relationship Id="rId33" Type="http://schemas.openxmlformats.org/officeDocument/2006/relationships/slide" Target="slides/slide27.xml"/><Relationship Id="rId77" Type="http://schemas.openxmlformats.org/officeDocument/2006/relationships/font" Target="fonts/ZalandoSans-italic.fntdata"/><Relationship Id="rId32" Type="http://schemas.openxmlformats.org/officeDocument/2006/relationships/slide" Target="slides/slide26.xml"/><Relationship Id="rId76" Type="http://schemas.openxmlformats.org/officeDocument/2006/relationships/font" Target="fonts/ZalandoSans-bold.fntdata"/><Relationship Id="rId35" Type="http://schemas.openxmlformats.org/officeDocument/2006/relationships/slide" Target="slides/slide29.xml"/><Relationship Id="rId79" Type="http://schemas.openxmlformats.org/officeDocument/2006/relationships/font" Target="fonts/ZalandoSansSemiExpandedSemiBold-regular.fntdata"/><Relationship Id="rId34" Type="http://schemas.openxmlformats.org/officeDocument/2006/relationships/slide" Target="slides/slide28.xml"/><Relationship Id="rId78" Type="http://schemas.openxmlformats.org/officeDocument/2006/relationships/font" Target="fonts/ZalandoSans-boldItalic.fntdata"/><Relationship Id="rId71" Type="http://schemas.openxmlformats.org/officeDocument/2006/relationships/font" Target="fonts/ZalandoSansSemiExpanded-regular.fntdata"/><Relationship Id="rId70" Type="http://schemas.openxmlformats.org/officeDocument/2006/relationships/font" Target="fonts/ZalandoSansMedium-bold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font" Target="fonts/ZalandoSansMedium-bold.fntdata"/><Relationship Id="rId23" Type="http://schemas.openxmlformats.org/officeDocument/2006/relationships/slide" Target="slides/slide17.xml"/><Relationship Id="rId67" Type="http://schemas.openxmlformats.org/officeDocument/2006/relationships/font" Target="fonts/ZalandoSansMedium-regular.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ZalandoSansMedium-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h1c7a11dceeab8e42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h1c7a11dceeab8e42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h1c7a11dceeab8e42_3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h1c7a11dceeab8e42_3_30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h1c7a11dceeab8e42_3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h1c7a11dceeab8e42_3_3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h1c7a11dceeab8e42_3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h1c7a11dceeab8e42_3_3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h1c7a11dceeab8e42_3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h1c7a11dceeab8e42_3_3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h1c7a11dceeab8e42_3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h1c7a11dceeab8e42_3_3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h1c7a11dceeab8e42_3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h1c7a11dceeab8e42_3_3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h1c7a11dceeab8e42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h1c7a11dceeab8e42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h1c7a11dceeab8e42_3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h1c7a11dceeab8e42_3_3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h1c7a11dceeab8e42_3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h1c7a11dceeab8e42_3_36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h1c7a11dceeab8e42_3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h1c7a11dceeab8e42_3_3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h1c7a11dceeab8e42_3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h1c7a11dceeab8e42_3_37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h1c7a11dceeab8e42_3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h1c7a11dceeab8e42_3_38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h1c7a11dceeab8e42_3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h1c7a11dceeab8e42_3_3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h1c7a11dceeab8e42_3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h1c7a11dceeab8e42_3_3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h1c7a11dceeab8e42_3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h1c7a11dceeab8e42_3_39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h1c7a11dceeab8e42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h1c7a11dceeab8e42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h1c7a11dceeab8e42_3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h1c7a11dceeab8e42_3_40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h1c7a11dceeab8e42_3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h1c7a11dceeab8e42_3_4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h1c7a11dceeab8e42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h1c7a11dceeab8e42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h1c7a11dceeab8e42_3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h1c7a11dceeab8e42_3_4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h1c7a11dceeab8e42_3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h1c7a11dceeab8e42_3_4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h1c7a11dceeab8e42_3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h1c7a11dceeab8e42_3_4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h1c7a11dceeab8e42_3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h1c7a11dceeab8e42_3_47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h1c7a11dceeab8e42_3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h1c7a11dceeab8e42_3_4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h1c7a11dceeab8e42_3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h1c7a11dceeab8e42_3_5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h1c7a11dceeab8e42_3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h1c7a11dceeab8e42_3_5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h1c7a11dceeab8e42_3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h1c7a11dceeab8e42_3_5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h3da3617ad9efd1bc_1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h3da3617ad9efd1bc_1_6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h1c7a11dceeab8e42_3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h1c7a11dceeab8e42_3_56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h1c7a11dceeab8e42_3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h1c7a11dceeab8e42_3_57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h1c7a11dceeab8e42_3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h1c7a11dceeab8e42_3_5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h1c7a11dceeab8e42_3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h1c7a11dceeab8e42_3_60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h1c7a11dceeab8e42_3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h1c7a11dceeab8e42_3_6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h1c7a11dceeab8e42_3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h1c7a11dceeab8e42_3_6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h1c7a11dceeab8e42_3_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h1c7a11dceeab8e42_3_6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h7c7756d09d6efa2e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h7c7756d09d6efa2e_1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h1c7a11dceeab8e42_3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h1c7a11dceeab8e42_3_6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h1c7a11dceeab8e42_3_6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h1c7a11dceeab8e42_3_69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h1c7a11dceeab8e42_3_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h1c7a11dceeab8e42_3_68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h1c7a11dceeab8e42_3_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h1c7a11dceeab8e42_3_69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h3da3617ad9efd1b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h3da3617ad9efd1b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h3da3617ad9efd1bc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h3da3617ad9efd1bc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h3da3617ad9efd1bc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h3da3617ad9efd1bc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h3da3617ad9efd1bc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h3da3617ad9efd1bc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h3da3617ad9efd1bc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h3da3617ad9efd1bc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h3da3617ad9efd1bc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h3da3617ad9efd1bc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h3da3617ad9efd1bc_1_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h3da3617ad9efd1bc_1_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h3da3617ad9efd1bc_1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h3da3617ad9efd1bc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h195559024182e6ee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h195559024182e6ee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h195559024182e6ee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h195559024182e6ee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h1c7a11dceeab8e42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h1c7a11dceeab8e42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h1c7a11dceeab8e42_3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h1c7a11dceeab8e42_3_7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h1c7a11dceeab8e42_3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h1c7a11dceeab8e42_3_7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h1c7a11dceeab8e42_3_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h1c7a11dceeab8e42_3_7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h1c7a11dceeab8e42_3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h1c7a11dceeab8e42_3_7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h1c7a11dceeab8e42_3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h1c7a11dceeab8e42_3_7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h1c7a11dceeab8e42_3_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h1c7a11dceeab8e42_3_7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h3da3617ad9efd1bc_1_9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h3da3617ad9efd1bc_1_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h3da3617ad9efd1bc_1_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h3da3617ad9efd1bc_1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_01" showMasterSp="0">
  <p:cSld name="Cover_01">
    <p:spTree>
      <p:nvGrpSpPr>
        <p:cNvPr id="11" name="Shape 11"/>
        <p:cNvGrpSpPr/>
        <p:nvPr/>
      </p:nvGrpSpPr>
      <p:grpSpPr>
        <a:xfrm>
          <a:off x="0" y="0"/>
          <a:ext cx="0" cy="0"/>
          <a:chOff x="0" y="0"/>
          <a:chExt cx="0" cy="0"/>
        </a:xfrm>
      </p:grpSpPr>
      <p:sp>
        <p:nvSpPr>
          <p:cNvPr id="12" name="Google Shape;12;p2"/>
          <p:cNvSpPr txBox="1"/>
          <p:nvPr>
            <p:ph type="ctrTitle"/>
          </p:nvPr>
        </p:nvSpPr>
        <p:spPr>
          <a:xfrm>
            <a:off x="380999" y="361950"/>
            <a:ext cx="5114700" cy="1480983"/>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4000"/>
              <a:buFont typeface="Zalando Sans SemiExpanded Black"/>
              <a:buNone/>
              <a:defRPr sz="4000">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380999" y="1852458"/>
            <a:ext cx="5114700" cy="395429"/>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1600"/>
              <a:buFont typeface="Zalando Sans SemiExpanded SemiBold"/>
              <a:buNone/>
              <a:defRPr sz="1600">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pic>
        <p:nvPicPr>
          <p:cNvPr id="14" name="Google Shape;14;p2"/>
          <p:cNvPicPr preferRelativeResize="0"/>
          <p:nvPr/>
        </p:nvPicPr>
        <p:blipFill rotWithShape="1">
          <a:blip r:embed="rId2">
            <a:alphaModFix/>
          </a:blip>
          <a:srcRect b="31265" l="0" r="0" t="20381"/>
          <a:stretch/>
        </p:blipFill>
        <p:spPr>
          <a:xfrm>
            <a:off x="185738" y="2571750"/>
            <a:ext cx="8772600" cy="2385900"/>
          </a:xfrm>
          <a:prstGeom prst="roundRect">
            <a:avLst>
              <a:gd fmla="val 4451" name="adj"/>
            </a:avLst>
          </a:prstGeom>
          <a:noFill/>
          <a:ln>
            <a:noFill/>
          </a:ln>
        </p:spPr>
      </p:pic>
      <p:sp>
        <p:nvSpPr>
          <p:cNvPr id="15" name="Google Shape;15;p2"/>
          <p:cNvSpPr txBox="1"/>
          <p:nvPr>
            <p:ph idx="2" type="body"/>
          </p:nvPr>
        </p:nvSpPr>
        <p:spPr>
          <a:xfrm>
            <a:off x="6694645" y="1288935"/>
            <a:ext cx="2068355" cy="553998"/>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6" name="Google Shape;16;p2"/>
          <p:cNvSpPr/>
          <p:nvPr/>
        </p:nvSpPr>
        <p:spPr>
          <a:xfrm>
            <a:off x="7407970" y="361949"/>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_02" showMasterSp="0">
  <p:cSld name="Cover_02">
    <p:spTree>
      <p:nvGrpSpPr>
        <p:cNvPr id="17" name="Shape 17"/>
        <p:cNvGrpSpPr/>
        <p:nvPr/>
      </p:nvGrpSpPr>
      <p:grpSpPr>
        <a:xfrm>
          <a:off x="0" y="0"/>
          <a:ext cx="0" cy="0"/>
          <a:chOff x="0" y="0"/>
          <a:chExt cx="0" cy="0"/>
        </a:xfrm>
      </p:grpSpPr>
      <p:sp>
        <p:nvSpPr>
          <p:cNvPr id="18" name="Google Shape;18;p3"/>
          <p:cNvSpPr txBox="1"/>
          <p:nvPr>
            <p:ph type="ctrTitle"/>
          </p:nvPr>
        </p:nvSpPr>
        <p:spPr>
          <a:xfrm>
            <a:off x="380999" y="361950"/>
            <a:ext cx="4755000" cy="1973425"/>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4000"/>
              <a:buFont typeface="Zalando Sans SemiExpanded Black"/>
              <a:buNone/>
              <a:defRPr sz="4000">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subTitle"/>
          </p:nvPr>
        </p:nvSpPr>
        <p:spPr>
          <a:xfrm>
            <a:off x="380999" y="2344900"/>
            <a:ext cx="4755000" cy="395429"/>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1600"/>
              <a:buFont typeface="Zalando Sans SemiExpanded SemiBold"/>
              <a:buNone/>
              <a:defRPr sz="1600">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pic>
        <p:nvPicPr>
          <p:cNvPr id="20" name="Google Shape;20;p3"/>
          <p:cNvPicPr preferRelativeResize="0"/>
          <p:nvPr/>
        </p:nvPicPr>
        <p:blipFill rotWithShape="1">
          <a:blip r:embed="rId2">
            <a:alphaModFix/>
          </a:blip>
          <a:srcRect b="0" l="59435" r="0" t="0"/>
          <a:stretch/>
        </p:blipFill>
        <p:spPr>
          <a:xfrm>
            <a:off x="5516881" y="185738"/>
            <a:ext cx="3441381" cy="4772024"/>
          </a:xfrm>
          <a:prstGeom prst="roundRect">
            <a:avLst>
              <a:gd fmla="val 2953" name="adj"/>
            </a:avLst>
          </a:prstGeom>
          <a:noFill/>
          <a:ln>
            <a:noFill/>
          </a:ln>
        </p:spPr>
      </p:pic>
      <p:sp>
        <p:nvSpPr>
          <p:cNvPr id="21" name="Google Shape;21;p3"/>
          <p:cNvSpPr txBox="1"/>
          <p:nvPr>
            <p:ph idx="2" type="body"/>
          </p:nvPr>
        </p:nvSpPr>
        <p:spPr>
          <a:xfrm>
            <a:off x="380999" y="2992496"/>
            <a:ext cx="4755000" cy="35394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2" name="Google Shape;22;p3"/>
          <p:cNvSpPr/>
          <p:nvPr/>
        </p:nvSpPr>
        <p:spPr>
          <a:xfrm>
            <a:off x="381000" y="4302120"/>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with Partner" showMasterSp="0">
  <p:cSld name="Cover with Partner">
    <p:spTree>
      <p:nvGrpSpPr>
        <p:cNvPr id="23" name="Shape 23"/>
        <p:cNvGrpSpPr/>
        <p:nvPr/>
      </p:nvGrpSpPr>
      <p:grpSpPr>
        <a:xfrm>
          <a:off x="0" y="0"/>
          <a:ext cx="0" cy="0"/>
          <a:chOff x="0" y="0"/>
          <a:chExt cx="0" cy="0"/>
        </a:xfrm>
      </p:grpSpPr>
      <p:pic>
        <p:nvPicPr>
          <p:cNvPr id="24" name="Google Shape;24;p4"/>
          <p:cNvPicPr preferRelativeResize="0"/>
          <p:nvPr/>
        </p:nvPicPr>
        <p:blipFill rotWithShape="1">
          <a:blip r:embed="rId2">
            <a:alphaModFix/>
          </a:blip>
          <a:srcRect b="31265" l="0" r="0" t="20381"/>
          <a:stretch/>
        </p:blipFill>
        <p:spPr>
          <a:xfrm>
            <a:off x="185738" y="2571750"/>
            <a:ext cx="8772600" cy="2385900"/>
          </a:xfrm>
          <a:prstGeom prst="roundRect">
            <a:avLst>
              <a:gd fmla="val 4451" name="adj"/>
            </a:avLst>
          </a:prstGeom>
          <a:noFill/>
          <a:ln>
            <a:noFill/>
          </a:ln>
        </p:spPr>
      </p:pic>
      <p:sp>
        <p:nvSpPr>
          <p:cNvPr id="25" name="Google Shape;25;p4"/>
          <p:cNvSpPr txBox="1"/>
          <p:nvPr>
            <p:ph type="ctrTitle"/>
          </p:nvPr>
        </p:nvSpPr>
        <p:spPr>
          <a:xfrm>
            <a:off x="380999" y="361950"/>
            <a:ext cx="4755000" cy="1973425"/>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4000"/>
              <a:buFont typeface="Zalando Sans SemiExpanded Black"/>
              <a:buNone/>
              <a:defRPr sz="4000">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4"/>
          <p:cNvSpPr txBox="1"/>
          <p:nvPr>
            <p:ph idx="1" type="body"/>
          </p:nvPr>
        </p:nvSpPr>
        <p:spPr>
          <a:xfrm>
            <a:off x="6694645" y="1288935"/>
            <a:ext cx="2068355" cy="553998"/>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with Partners_01" showMasterSp="0">
  <p:cSld name="Cover with Partners_01">
    <p:bg>
      <p:bgPr>
        <a:solidFill>
          <a:schemeClr val="dk2"/>
        </a:solidFill>
      </p:bgPr>
    </p:bg>
    <p:spTree>
      <p:nvGrpSpPr>
        <p:cNvPr id="27" name="Shape 27"/>
        <p:cNvGrpSpPr/>
        <p:nvPr/>
      </p:nvGrpSpPr>
      <p:grpSpPr>
        <a:xfrm>
          <a:off x="0" y="0"/>
          <a:ext cx="0" cy="0"/>
          <a:chOff x="0" y="0"/>
          <a:chExt cx="0" cy="0"/>
        </a:xfrm>
      </p:grpSpPr>
      <p:sp>
        <p:nvSpPr>
          <p:cNvPr id="28" name="Google Shape;28;p5"/>
          <p:cNvSpPr/>
          <p:nvPr/>
        </p:nvSpPr>
        <p:spPr>
          <a:xfrm>
            <a:off x="185738" y="185737"/>
            <a:ext cx="8772524" cy="4253069"/>
          </a:xfrm>
          <a:prstGeom prst="roundRect">
            <a:avLst>
              <a:gd fmla="val 279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9" name="Google Shape;29;p5"/>
          <p:cNvSpPr txBox="1"/>
          <p:nvPr>
            <p:ph type="ctrTitle"/>
          </p:nvPr>
        </p:nvSpPr>
        <p:spPr>
          <a:xfrm>
            <a:off x="381000" y="655325"/>
            <a:ext cx="6017700" cy="222144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6000"/>
              <a:buFont typeface="Zalando Sans SemiExpanded Black"/>
              <a:buNone/>
              <a:defRPr sz="6000">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5"/>
          <p:cNvSpPr txBox="1"/>
          <p:nvPr>
            <p:ph idx="1" type="subTitle"/>
          </p:nvPr>
        </p:nvSpPr>
        <p:spPr>
          <a:xfrm>
            <a:off x="380998" y="2901993"/>
            <a:ext cx="6017699" cy="248017"/>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2000"/>
              <a:buFont typeface="Zalando Sans SemiExpanded SemiBold"/>
              <a:buNone/>
              <a:defRPr sz="2000">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31" name="Google Shape;31;p5"/>
          <p:cNvSpPr/>
          <p:nvPr/>
        </p:nvSpPr>
        <p:spPr>
          <a:xfrm>
            <a:off x="7316529" y="3706866"/>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with Partners_02" showMasterSp="0">
  <p:cSld name="Cover with Partners_02">
    <p:bg>
      <p:bgPr>
        <a:solidFill>
          <a:schemeClr val="lt1"/>
        </a:solidFill>
      </p:bgPr>
    </p:bg>
    <p:spTree>
      <p:nvGrpSpPr>
        <p:cNvPr id="32" name="Shape 32"/>
        <p:cNvGrpSpPr/>
        <p:nvPr/>
      </p:nvGrpSpPr>
      <p:grpSpPr>
        <a:xfrm>
          <a:off x="0" y="0"/>
          <a:ext cx="0" cy="0"/>
          <a:chOff x="0" y="0"/>
          <a:chExt cx="0" cy="0"/>
        </a:xfrm>
      </p:grpSpPr>
      <p:sp>
        <p:nvSpPr>
          <p:cNvPr id="33" name="Google Shape;33;p6"/>
          <p:cNvSpPr/>
          <p:nvPr/>
        </p:nvSpPr>
        <p:spPr>
          <a:xfrm>
            <a:off x="185738" y="185737"/>
            <a:ext cx="8772524" cy="4253069"/>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34" name="Google Shape;34;p6"/>
          <p:cNvSpPr/>
          <p:nvPr/>
        </p:nvSpPr>
        <p:spPr>
          <a:xfrm>
            <a:off x="7316529" y="3706866"/>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35" name="Google Shape;35;p6"/>
          <p:cNvSpPr txBox="1"/>
          <p:nvPr>
            <p:ph type="ctrTitle"/>
          </p:nvPr>
        </p:nvSpPr>
        <p:spPr>
          <a:xfrm>
            <a:off x="381000" y="655325"/>
            <a:ext cx="6017700" cy="222144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6000"/>
              <a:buFont typeface="Zalando Sans SemiExpanded Black"/>
              <a:buNone/>
              <a:defRPr sz="6000">
                <a:solidFill>
                  <a:schemeClr val="l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6"/>
          <p:cNvSpPr txBox="1"/>
          <p:nvPr>
            <p:ph idx="1" type="subTitle"/>
          </p:nvPr>
        </p:nvSpPr>
        <p:spPr>
          <a:xfrm>
            <a:off x="380998" y="2901993"/>
            <a:ext cx="6017699" cy="248017"/>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2000"/>
              <a:buFont typeface="Zalando Sans SemiExpanded SemiBold"/>
              <a:buNone/>
              <a:defRPr sz="2000">
                <a:solidFill>
                  <a:schemeClr val="l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with Image_01" showMasterSp="0">
  <p:cSld name="Divider with Image_01">
    <p:spTree>
      <p:nvGrpSpPr>
        <p:cNvPr id="37" name="Shape 37"/>
        <p:cNvGrpSpPr/>
        <p:nvPr/>
      </p:nvGrpSpPr>
      <p:grpSpPr>
        <a:xfrm>
          <a:off x="0" y="0"/>
          <a:ext cx="0" cy="0"/>
          <a:chOff x="0" y="0"/>
          <a:chExt cx="0" cy="0"/>
        </a:xfrm>
      </p:grpSpPr>
      <p:sp>
        <p:nvSpPr>
          <p:cNvPr id="38" name="Google Shape;38;p7"/>
          <p:cNvSpPr/>
          <p:nvPr/>
        </p:nvSpPr>
        <p:spPr>
          <a:xfrm>
            <a:off x="185738" y="185737"/>
            <a:ext cx="6036944" cy="4253069"/>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pic>
        <p:nvPicPr>
          <p:cNvPr id="39" name="Google Shape;39;p7"/>
          <p:cNvPicPr preferRelativeResize="0"/>
          <p:nvPr/>
        </p:nvPicPr>
        <p:blipFill rotWithShape="1">
          <a:blip r:embed="rId2">
            <a:alphaModFix/>
          </a:blip>
          <a:srcRect b="2728" l="23624" r="43574" t="0"/>
          <a:stretch/>
        </p:blipFill>
        <p:spPr>
          <a:xfrm>
            <a:off x="6408419" y="185736"/>
            <a:ext cx="2549843" cy="4253069"/>
          </a:xfrm>
          <a:prstGeom prst="roundRect">
            <a:avLst>
              <a:gd fmla="val 6208" name="adj"/>
            </a:avLst>
          </a:prstGeom>
          <a:noFill/>
          <a:ln>
            <a:noFill/>
          </a:ln>
        </p:spPr>
      </p:pic>
      <p:sp>
        <p:nvSpPr>
          <p:cNvPr id="40" name="Google Shape;40;p7"/>
          <p:cNvSpPr txBox="1"/>
          <p:nvPr>
            <p:ph type="ctrTitle"/>
          </p:nvPr>
        </p:nvSpPr>
        <p:spPr>
          <a:xfrm>
            <a:off x="380999" y="655325"/>
            <a:ext cx="4755000" cy="1973425"/>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4000"/>
              <a:buFont typeface="Zalando Sans SemiExpanded Black"/>
              <a:buNone/>
              <a:defRPr sz="4000">
                <a:solidFill>
                  <a:schemeClr val="l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
          <p:cNvSpPr txBox="1"/>
          <p:nvPr>
            <p:ph idx="1" type="subTitle"/>
          </p:nvPr>
        </p:nvSpPr>
        <p:spPr>
          <a:xfrm>
            <a:off x="380999" y="3725721"/>
            <a:ext cx="4755000" cy="395429"/>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lt1"/>
              </a:buClr>
              <a:buSzPts val="1600"/>
              <a:buFont typeface="Zalando Sans SemiExpanded SemiBold"/>
              <a:buNone/>
              <a:defRPr sz="1600">
                <a:solidFill>
                  <a:schemeClr val="l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42" name="Google Shape;42;p7"/>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43" name="Google Shape;43;p7"/>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44" name="Google Shape;44;p7"/>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with Image_02" showMasterSp="0">
  <p:cSld name="Divider with Image_02">
    <p:spTree>
      <p:nvGrpSpPr>
        <p:cNvPr id="45" name="Shape 45"/>
        <p:cNvGrpSpPr/>
        <p:nvPr/>
      </p:nvGrpSpPr>
      <p:grpSpPr>
        <a:xfrm>
          <a:off x="0" y="0"/>
          <a:ext cx="0" cy="0"/>
          <a:chOff x="0" y="0"/>
          <a:chExt cx="0" cy="0"/>
        </a:xfrm>
      </p:grpSpPr>
      <p:sp>
        <p:nvSpPr>
          <p:cNvPr id="46" name="Google Shape;46;p8"/>
          <p:cNvSpPr/>
          <p:nvPr/>
        </p:nvSpPr>
        <p:spPr>
          <a:xfrm>
            <a:off x="185738" y="185737"/>
            <a:ext cx="6036944" cy="4253069"/>
          </a:xfrm>
          <a:prstGeom prst="roundRect">
            <a:avLst>
              <a:gd fmla="val 2795"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47" name="Google Shape;47;p8"/>
          <p:cNvSpPr txBox="1"/>
          <p:nvPr>
            <p:ph type="ctrTitle"/>
          </p:nvPr>
        </p:nvSpPr>
        <p:spPr>
          <a:xfrm>
            <a:off x="380999" y="655325"/>
            <a:ext cx="4755000" cy="1973425"/>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4000"/>
              <a:buFont typeface="Zalando Sans SemiExpanded Black"/>
              <a:buNone/>
              <a:defRPr sz="4000">
                <a:solidFill>
                  <a:schemeClr val="accen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48" name="Google Shape;48;p8"/>
          <p:cNvPicPr preferRelativeResize="0"/>
          <p:nvPr/>
        </p:nvPicPr>
        <p:blipFill rotWithShape="1">
          <a:blip r:embed="rId2">
            <a:alphaModFix/>
          </a:blip>
          <a:srcRect b="2728" l="28233" r="38965" t="0"/>
          <a:stretch/>
        </p:blipFill>
        <p:spPr>
          <a:xfrm>
            <a:off x="6408419" y="185736"/>
            <a:ext cx="2549843" cy="4253069"/>
          </a:xfrm>
          <a:prstGeom prst="roundRect">
            <a:avLst>
              <a:gd fmla="val 5460" name="adj"/>
            </a:avLst>
          </a:prstGeom>
          <a:noFill/>
          <a:ln>
            <a:noFill/>
          </a:ln>
        </p:spPr>
      </p:pic>
      <p:sp>
        <p:nvSpPr>
          <p:cNvPr id="49" name="Google Shape;49;p8"/>
          <p:cNvSpPr txBox="1"/>
          <p:nvPr>
            <p:ph idx="1" type="subTitle"/>
          </p:nvPr>
        </p:nvSpPr>
        <p:spPr>
          <a:xfrm>
            <a:off x="380999" y="3725721"/>
            <a:ext cx="4755000" cy="395429"/>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accent1"/>
              </a:buClr>
              <a:buSzPts val="1600"/>
              <a:buFont typeface="Zalando Sans SemiExpanded SemiBold"/>
              <a:buNone/>
              <a:defRPr sz="1600">
                <a:solidFill>
                  <a:schemeClr val="accen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50" name="Google Shape;50;p8"/>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1" name="Google Shape;51;p8"/>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52" name="Google Shape;52;p8"/>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with Image_03" showMasterSp="0">
  <p:cSld name="Divider with Image_03">
    <p:spTree>
      <p:nvGrpSpPr>
        <p:cNvPr id="53" name="Shape 53"/>
        <p:cNvGrpSpPr/>
        <p:nvPr/>
      </p:nvGrpSpPr>
      <p:grpSpPr>
        <a:xfrm>
          <a:off x="0" y="0"/>
          <a:ext cx="0" cy="0"/>
          <a:chOff x="0" y="0"/>
          <a:chExt cx="0" cy="0"/>
        </a:xfrm>
      </p:grpSpPr>
      <p:sp>
        <p:nvSpPr>
          <p:cNvPr id="54" name="Google Shape;54;p9"/>
          <p:cNvSpPr/>
          <p:nvPr/>
        </p:nvSpPr>
        <p:spPr>
          <a:xfrm>
            <a:off x="185738" y="185737"/>
            <a:ext cx="6036944" cy="4253069"/>
          </a:xfrm>
          <a:prstGeom prst="roundRect">
            <a:avLst>
              <a:gd fmla="val 2795"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5" name="Google Shape;55;p9"/>
          <p:cNvSpPr txBox="1"/>
          <p:nvPr>
            <p:ph type="ctrTitle"/>
          </p:nvPr>
        </p:nvSpPr>
        <p:spPr>
          <a:xfrm>
            <a:off x="380999" y="655325"/>
            <a:ext cx="4755000" cy="1973425"/>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4000"/>
              <a:buFont typeface="Zalando Sans SemiExpanded Black"/>
              <a:buNone/>
              <a:defRPr sz="4000">
                <a:solidFill>
                  <a:schemeClr val="accen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56" name="Google Shape;56;p9"/>
          <p:cNvPicPr preferRelativeResize="0"/>
          <p:nvPr/>
        </p:nvPicPr>
        <p:blipFill rotWithShape="1">
          <a:blip r:embed="rId2">
            <a:alphaModFix/>
          </a:blip>
          <a:srcRect b="2728" l="67197" r="0" t="0"/>
          <a:stretch/>
        </p:blipFill>
        <p:spPr>
          <a:xfrm>
            <a:off x="6408420" y="185737"/>
            <a:ext cx="2549842" cy="4253069"/>
          </a:xfrm>
          <a:prstGeom prst="roundRect">
            <a:avLst>
              <a:gd fmla="val 4713" name="adj"/>
            </a:avLst>
          </a:prstGeom>
          <a:noFill/>
          <a:ln>
            <a:noFill/>
          </a:ln>
        </p:spPr>
      </p:pic>
      <p:sp>
        <p:nvSpPr>
          <p:cNvPr id="57" name="Google Shape;57;p9"/>
          <p:cNvSpPr txBox="1"/>
          <p:nvPr>
            <p:ph idx="1" type="subTitle"/>
          </p:nvPr>
        </p:nvSpPr>
        <p:spPr>
          <a:xfrm>
            <a:off x="380999" y="3725721"/>
            <a:ext cx="4755000" cy="395429"/>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accent1"/>
              </a:buClr>
              <a:buSzPts val="1600"/>
              <a:buFont typeface="Zalando Sans SemiExpanded SemiBold"/>
              <a:buNone/>
              <a:defRPr sz="1600">
                <a:solidFill>
                  <a:schemeClr val="accen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58" name="Google Shape;58;p9"/>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9" name="Google Shape;59;p9"/>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60" name="Google Shape;60;p9"/>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_01" showMasterSp="0">
  <p:cSld name="Divider_01">
    <p:spTree>
      <p:nvGrpSpPr>
        <p:cNvPr id="61" name="Shape 61"/>
        <p:cNvGrpSpPr/>
        <p:nvPr/>
      </p:nvGrpSpPr>
      <p:grpSpPr>
        <a:xfrm>
          <a:off x="0" y="0"/>
          <a:ext cx="0" cy="0"/>
          <a:chOff x="0" y="0"/>
          <a:chExt cx="0" cy="0"/>
        </a:xfrm>
      </p:grpSpPr>
      <p:sp>
        <p:nvSpPr>
          <p:cNvPr id="62" name="Google Shape;62;p10"/>
          <p:cNvSpPr/>
          <p:nvPr/>
        </p:nvSpPr>
        <p:spPr>
          <a:xfrm>
            <a:off x="185738" y="185737"/>
            <a:ext cx="8772524" cy="4253069"/>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3" name="Google Shape;63;p10"/>
          <p:cNvSpPr txBox="1"/>
          <p:nvPr>
            <p:ph type="ctrTitle"/>
          </p:nvPr>
        </p:nvSpPr>
        <p:spPr>
          <a:xfrm>
            <a:off x="381000" y="655325"/>
            <a:ext cx="6017700" cy="2960106"/>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6000"/>
              <a:buFont typeface="Zalando Sans SemiExpanded Black"/>
              <a:buNone/>
              <a:defRPr sz="6000">
                <a:solidFill>
                  <a:schemeClr val="l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0"/>
          <p:cNvSpPr txBox="1"/>
          <p:nvPr>
            <p:ph idx="1" type="subTitle"/>
          </p:nvPr>
        </p:nvSpPr>
        <p:spPr>
          <a:xfrm>
            <a:off x="380998" y="3610618"/>
            <a:ext cx="6017699" cy="19845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1600"/>
              <a:buFont typeface="Zalando Sans SemiExpanded SemiBold"/>
              <a:buNone/>
              <a:defRPr sz="1600">
                <a:solidFill>
                  <a:schemeClr val="l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65" name="Google Shape;65;p10"/>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66" name="Google Shape;66;p10"/>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67" name="Google Shape;67;p10"/>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_02" showMasterSp="0">
  <p:cSld name="Divider_02">
    <p:spTree>
      <p:nvGrpSpPr>
        <p:cNvPr id="68" name="Shape 68"/>
        <p:cNvGrpSpPr/>
        <p:nvPr/>
      </p:nvGrpSpPr>
      <p:grpSpPr>
        <a:xfrm>
          <a:off x="0" y="0"/>
          <a:ext cx="0" cy="0"/>
          <a:chOff x="0" y="0"/>
          <a:chExt cx="0" cy="0"/>
        </a:xfrm>
      </p:grpSpPr>
      <p:sp>
        <p:nvSpPr>
          <p:cNvPr id="69" name="Google Shape;69;p11"/>
          <p:cNvSpPr/>
          <p:nvPr/>
        </p:nvSpPr>
        <p:spPr>
          <a:xfrm>
            <a:off x="185738" y="185737"/>
            <a:ext cx="8772524" cy="4253069"/>
          </a:xfrm>
          <a:prstGeom prst="roundRect">
            <a:avLst>
              <a:gd fmla="val 2795"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70" name="Google Shape;70;p11"/>
          <p:cNvSpPr txBox="1"/>
          <p:nvPr>
            <p:ph type="ctrTitle"/>
          </p:nvPr>
        </p:nvSpPr>
        <p:spPr>
          <a:xfrm>
            <a:off x="381000" y="655325"/>
            <a:ext cx="6017700" cy="2960106"/>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6000"/>
              <a:buFont typeface="Zalando Sans SemiExpanded Black"/>
              <a:buNone/>
              <a:defRPr sz="6000">
                <a:solidFill>
                  <a:schemeClr val="accen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1"/>
          <p:cNvSpPr txBox="1"/>
          <p:nvPr>
            <p:ph idx="1" type="subTitle"/>
          </p:nvPr>
        </p:nvSpPr>
        <p:spPr>
          <a:xfrm>
            <a:off x="380998" y="3610618"/>
            <a:ext cx="6017699" cy="19845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1600"/>
              <a:buFont typeface="Zalando Sans SemiExpanded SemiBold"/>
              <a:buNone/>
              <a:defRPr sz="1600">
                <a:solidFill>
                  <a:schemeClr val="accen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72" name="Google Shape;72;p11"/>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73" name="Google Shape;73;p11"/>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74" name="Google Shape;74;p11"/>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_03" showMasterSp="0">
  <p:cSld name="Divider_03">
    <p:spTree>
      <p:nvGrpSpPr>
        <p:cNvPr id="75" name="Shape 75"/>
        <p:cNvGrpSpPr/>
        <p:nvPr/>
      </p:nvGrpSpPr>
      <p:grpSpPr>
        <a:xfrm>
          <a:off x="0" y="0"/>
          <a:ext cx="0" cy="0"/>
          <a:chOff x="0" y="0"/>
          <a:chExt cx="0" cy="0"/>
        </a:xfrm>
      </p:grpSpPr>
      <p:sp>
        <p:nvSpPr>
          <p:cNvPr id="76" name="Google Shape;76;p12"/>
          <p:cNvSpPr/>
          <p:nvPr/>
        </p:nvSpPr>
        <p:spPr>
          <a:xfrm>
            <a:off x="185738" y="185737"/>
            <a:ext cx="8772524" cy="4253069"/>
          </a:xfrm>
          <a:prstGeom prst="roundRect">
            <a:avLst>
              <a:gd fmla="val 2795"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77" name="Google Shape;77;p12"/>
          <p:cNvSpPr txBox="1"/>
          <p:nvPr>
            <p:ph type="ctrTitle"/>
          </p:nvPr>
        </p:nvSpPr>
        <p:spPr>
          <a:xfrm>
            <a:off x="381000" y="655325"/>
            <a:ext cx="6017700" cy="2960106"/>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6000"/>
              <a:buFont typeface="Zalando Sans SemiExpanded Black"/>
              <a:buNone/>
              <a:defRPr sz="6000">
                <a:solidFill>
                  <a:schemeClr val="accen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2"/>
          <p:cNvSpPr txBox="1"/>
          <p:nvPr>
            <p:ph idx="1" type="subTitle"/>
          </p:nvPr>
        </p:nvSpPr>
        <p:spPr>
          <a:xfrm>
            <a:off x="380998" y="3610618"/>
            <a:ext cx="6017699" cy="19845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1600"/>
              <a:buFont typeface="Zalando Sans SemiExpanded SemiBold"/>
              <a:buNone/>
              <a:defRPr sz="1600">
                <a:solidFill>
                  <a:schemeClr val="accen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79" name="Google Shape;79;p12"/>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80" name="Google Shape;80;p12"/>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81" name="Google Shape;81;p12"/>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_01" showMasterSp="0">
  <p:cSld name="Statement_01">
    <p:bg>
      <p:bgPr>
        <a:solidFill>
          <a:schemeClr val="dk2"/>
        </a:solidFill>
      </p:bgPr>
    </p:bg>
    <p:spTree>
      <p:nvGrpSpPr>
        <p:cNvPr id="82" name="Shape 82"/>
        <p:cNvGrpSpPr/>
        <p:nvPr/>
      </p:nvGrpSpPr>
      <p:grpSpPr>
        <a:xfrm>
          <a:off x="0" y="0"/>
          <a:ext cx="0" cy="0"/>
          <a:chOff x="0" y="0"/>
          <a:chExt cx="0" cy="0"/>
        </a:xfrm>
      </p:grpSpPr>
      <p:sp>
        <p:nvSpPr>
          <p:cNvPr id="83" name="Google Shape;83;p13"/>
          <p:cNvSpPr/>
          <p:nvPr/>
        </p:nvSpPr>
        <p:spPr>
          <a:xfrm>
            <a:off x="185738" y="185737"/>
            <a:ext cx="8772524" cy="4253069"/>
          </a:xfrm>
          <a:prstGeom prst="roundRect">
            <a:avLst>
              <a:gd fmla="val 279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84" name="Google Shape;84;p13"/>
          <p:cNvSpPr txBox="1"/>
          <p:nvPr>
            <p:ph type="ctrTitle"/>
          </p:nvPr>
        </p:nvSpPr>
        <p:spPr>
          <a:xfrm>
            <a:off x="381000" y="655325"/>
            <a:ext cx="6017700" cy="2960106"/>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6000"/>
              <a:buFont typeface="Zalando Sans SemiExpanded Black"/>
              <a:buNone/>
              <a:defRPr sz="6000">
                <a:solidFill>
                  <a:schemeClr val="dk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3"/>
          <p:cNvSpPr txBox="1"/>
          <p:nvPr>
            <p:ph idx="1" type="subTitle"/>
          </p:nvPr>
        </p:nvSpPr>
        <p:spPr>
          <a:xfrm>
            <a:off x="380998" y="3610618"/>
            <a:ext cx="6017699" cy="19845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1600"/>
              <a:buFont typeface="Zalando Sans SemiExpanded SemiBold"/>
              <a:buNone/>
              <a:defRPr sz="1600">
                <a:solidFill>
                  <a:schemeClr val="dk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86" name="Google Shape;86;p13"/>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87" name="Google Shape;87;p13"/>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lt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lt1"/>
              </a:solidFill>
              <a:latin typeface="Zalando Sans SemiExpanded Black"/>
              <a:ea typeface="Zalando Sans SemiExpanded Black"/>
              <a:cs typeface="Zalando Sans SemiExpanded Black"/>
              <a:sym typeface="Zalando Sans SemiExpanded Black"/>
            </a:endParaRPr>
          </a:p>
        </p:txBody>
      </p:sp>
      <p:sp>
        <p:nvSpPr>
          <p:cNvPr id="88" name="Google Shape;88;p13"/>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chemeClr val="lt1"/>
                </a:solidFill>
                <a:latin typeface="Zalando Sans"/>
                <a:ea typeface="Zalando Sans"/>
                <a:cs typeface="Zalando Sans"/>
                <a:sym typeface="Zalando Sans"/>
              </a:rPr>
              <a:t>© 2026 Rillet. Confidential &amp; Proprietary.</a:t>
            </a:r>
            <a:endParaRPr b="0" i="0" sz="1800" u="none" cap="none" strike="noStrike">
              <a:solidFill>
                <a:schemeClr val="lt1"/>
              </a:solidFill>
              <a:latin typeface="Zalando Sans"/>
              <a:ea typeface="Zalando Sans"/>
              <a:cs typeface="Zalando Sans"/>
              <a:sym typeface="Zalando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_02" showMasterSp="0">
  <p:cSld name="Statement_02">
    <p:bg>
      <p:bgPr>
        <a:solidFill>
          <a:schemeClr val="accent3"/>
        </a:solidFill>
      </p:bgPr>
    </p:bg>
    <p:spTree>
      <p:nvGrpSpPr>
        <p:cNvPr id="89" name="Shape 89"/>
        <p:cNvGrpSpPr/>
        <p:nvPr/>
      </p:nvGrpSpPr>
      <p:grpSpPr>
        <a:xfrm>
          <a:off x="0" y="0"/>
          <a:ext cx="0" cy="0"/>
          <a:chOff x="0" y="0"/>
          <a:chExt cx="0" cy="0"/>
        </a:xfrm>
      </p:grpSpPr>
      <p:sp>
        <p:nvSpPr>
          <p:cNvPr id="90" name="Google Shape;90;p14"/>
          <p:cNvSpPr/>
          <p:nvPr/>
        </p:nvSpPr>
        <p:spPr>
          <a:xfrm>
            <a:off x="185738" y="185737"/>
            <a:ext cx="8772524" cy="4253069"/>
          </a:xfrm>
          <a:prstGeom prst="roundRect">
            <a:avLst>
              <a:gd fmla="val 279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91" name="Google Shape;91;p14"/>
          <p:cNvSpPr txBox="1"/>
          <p:nvPr>
            <p:ph type="ctrTitle"/>
          </p:nvPr>
        </p:nvSpPr>
        <p:spPr>
          <a:xfrm>
            <a:off x="381000" y="655325"/>
            <a:ext cx="6017700" cy="2960106"/>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6000"/>
              <a:buFont typeface="Zalando Sans SemiExpanded Black"/>
              <a:buNone/>
              <a:defRPr sz="6000">
                <a:solidFill>
                  <a:schemeClr val="accen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4"/>
          <p:cNvSpPr txBox="1"/>
          <p:nvPr>
            <p:ph idx="1" type="subTitle"/>
          </p:nvPr>
        </p:nvSpPr>
        <p:spPr>
          <a:xfrm>
            <a:off x="380998" y="3610618"/>
            <a:ext cx="6017699" cy="19845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accent1"/>
              </a:buClr>
              <a:buSzPts val="1600"/>
              <a:buFont typeface="Zalando Sans SemiExpanded SemiBold"/>
              <a:buNone/>
              <a:defRPr sz="1600">
                <a:solidFill>
                  <a:schemeClr val="accen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
        <p:nvSpPr>
          <p:cNvPr id="93" name="Google Shape;93;p14"/>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94" name="Google Shape;94;p14"/>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accent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accent1"/>
              </a:solidFill>
              <a:latin typeface="Zalando Sans SemiExpanded Black"/>
              <a:ea typeface="Zalando Sans SemiExpanded Black"/>
              <a:cs typeface="Zalando Sans SemiExpanded Black"/>
              <a:sym typeface="Zalando Sans SemiExpanded Black"/>
            </a:endParaRPr>
          </a:p>
        </p:txBody>
      </p:sp>
      <p:sp>
        <p:nvSpPr>
          <p:cNvPr id="95" name="Google Shape;95;p14"/>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chemeClr val="accent1"/>
                </a:solidFill>
                <a:latin typeface="Zalando Sans"/>
                <a:ea typeface="Zalando Sans"/>
                <a:cs typeface="Zalando Sans"/>
                <a:sym typeface="Zalando Sans"/>
              </a:rPr>
              <a:t>© 2026 Rillet. Confidential &amp; Proprietary.</a:t>
            </a:r>
            <a:endParaRPr b="0" i="0" sz="1800" u="none" cap="none" strike="noStrike">
              <a:solidFill>
                <a:schemeClr val="accent1"/>
              </a:solidFill>
              <a:latin typeface="Zalando Sans"/>
              <a:ea typeface="Zalando Sans"/>
              <a:cs typeface="Zalando Sans"/>
              <a:sym typeface="Zalando Sa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with Image" showMasterSp="0">
  <p:cSld name="Agenda with Image">
    <p:bg>
      <p:bgPr>
        <a:solidFill>
          <a:schemeClr val="lt2"/>
        </a:solidFill>
      </p:bgPr>
    </p:bg>
    <p:spTree>
      <p:nvGrpSpPr>
        <p:cNvPr id="96" name="Shape 96"/>
        <p:cNvGrpSpPr/>
        <p:nvPr/>
      </p:nvGrpSpPr>
      <p:grpSpPr>
        <a:xfrm>
          <a:off x="0" y="0"/>
          <a:ext cx="0" cy="0"/>
          <a:chOff x="0" y="0"/>
          <a:chExt cx="0" cy="0"/>
        </a:xfrm>
      </p:grpSpPr>
      <p:pic>
        <p:nvPicPr>
          <p:cNvPr id="97" name="Google Shape;97;p15"/>
          <p:cNvPicPr preferRelativeResize="0"/>
          <p:nvPr/>
        </p:nvPicPr>
        <p:blipFill rotWithShape="1">
          <a:blip r:embed="rId2">
            <a:alphaModFix/>
          </a:blip>
          <a:srcRect b="42085" l="0" r="594" t="12000"/>
          <a:stretch/>
        </p:blipFill>
        <p:spPr>
          <a:xfrm>
            <a:off x="185875" y="185725"/>
            <a:ext cx="8772300" cy="2279100"/>
          </a:xfrm>
          <a:prstGeom prst="roundRect">
            <a:avLst>
              <a:gd fmla="val 5339" name="adj"/>
            </a:avLst>
          </a:prstGeom>
          <a:noFill/>
          <a:ln>
            <a:noFill/>
          </a:ln>
        </p:spPr>
      </p:pic>
      <p:sp>
        <p:nvSpPr>
          <p:cNvPr id="98" name="Google Shape;98;p15"/>
          <p:cNvSpPr txBox="1"/>
          <p:nvPr>
            <p:ph type="ctrTitle"/>
          </p:nvPr>
        </p:nvSpPr>
        <p:spPr>
          <a:xfrm>
            <a:off x="381000" y="3450266"/>
            <a:ext cx="3810002" cy="988540"/>
          </a:xfrm>
          <a:prstGeom prst="rect">
            <a:avLst/>
          </a:prstGeom>
          <a:noFill/>
          <a:ln>
            <a:noFill/>
          </a:ln>
        </p:spPr>
        <p:txBody>
          <a:bodyPr anchorCtr="0" anchor="b" bIns="0" lIns="0" spcFirstLastPara="1" rIns="0" wrap="square" tIns="0">
            <a:spAutoFit/>
          </a:bodyPr>
          <a:lstStyle>
            <a:lvl1pPr lvl="0" algn="l">
              <a:lnSpc>
                <a:spcPct val="80000"/>
              </a:lnSpc>
              <a:spcBef>
                <a:spcPts val="0"/>
              </a:spcBef>
              <a:spcAft>
                <a:spcPts val="0"/>
              </a:spcAft>
              <a:buClr>
                <a:schemeClr val="dk1"/>
              </a:buClr>
              <a:buSzPts val="4000"/>
              <a:buFont typeface="Zalando Sans SemiExpanded Black"/>
              <a:buNone/>
              <a:defRPr sz="4000">
                <a:solidFill>
                  <a:schemeClr val="dk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99" name="Google Shape;99;p15"/>
          <p:cNvCxnSpPr/>
          <p:nvPr/>
        </p:nvCxnSpPr>
        <p:spPr>
          <a:xfrm>
            <a:off x="4572000" y="2797391"/>
            <a:ext cx="4191000" cy="0"/>
          </a:xfrm>
          <a:prstGeom prst="straightConnector1">
            <a:avLst/>
          </a:prstGeom>
          <a:noFill/>
          <a:ln cap="flat" cmpd="sng" w="9525">
            <a:solidFill>
              <a:schemeClr val="dk1"/>
            </a:solidFill>
            <a:prstDash val="solid"/>
            <a:miter lim="80"/>
            <a:headEnd len="sm" w="sm" type="none"/>
            <a:tailEnd len="sm" w="sm" type="none"/>
          </a:ln>
        </p:spPr>
      </p:cxnSp>
      <p:cxnSp>
        <p:nvCxnSpPr>
          <p:cNvPr id="100" name="Google Shape;100;p15"/>
          <p:cNvCxnSpPr/>
          <p:nvPr/>
        </p:nvCxnSpPr>
        <p:spPr>
          <a:xfrm>
            <a:off x="4572000" y="3129957"/>
            <a:ext cx="4191000" cy="0"/>
          </a:xfrm>
          <a:prstGeom prst="straightConnector1">
            <a:avLst/>
          </a:prstGeom>
          <a:noFill/>
          <a:ln cap="flat" cmpd="sng" w="9525">
            <a:solidFill>
              <a:schemeClr val="dk1"/>
            </a:solidFill>
            <a:prstDash val="solid"/>
            <a:miter lim="80"/>
            <a:headEnd len="sm" w="sm" type="none"/>
            <a:tailEnd len="sm" w="sm" type="none"/>
          </a:ln>
        </p:spPr>
      </p:cxnSp>
      <p:cxnSp>
        <p:nvCxnSpPr>
          <p:cNvPr id="101" name="Google Shape;101;p15"/>
          <p:cNvCxnSpPr/>
          <p:nvPr/>
        </p:nvCxnSpPr>
        <p:spPr>
          <a:xfrm>
            <a:off x="4572000" y="3462523"/>
            <a:ext cx="4191000" cy="0"/>
          </a:xfrm>
          <a:prstGeom prst="straightConnector1">
            <a:avLst/>
          </a:prstGeom>
          <a:noFill/>
          <a:ln cap="flat" cmpd="sng" w="9525">
            <a:solidFill>
              <a:schemeClr val="dk1"/>
            </a:solidFill>
            <a:prstDash val="solid"/>
            <a:miter lim="80"/>
            <a:headEnd len="sm" w="sm" type="none"/>
            <a:tailEnd len="sm" w="sm" type="none"/>
          </a:ln>
        </p:spPr>
      </p:cxnSp>
      <p:cxnSp>
        <p:nvCxnSpPr>
          <p:cNvPr id="102" name="Google Shape;102;p15"/>
          <p:cNvCxnSpPr/>
          <p:nvPr/>
        </p:nvCxnSpPr>
        <p:spPr>
          <a:xfrm>
            <a:off x="4572000" y="3795089"/>
            <a:ext cx="4191000" cy="0"/>
          </a:xfrm>
          <a:prstGeom prst="straightConnector1">
            <a:avLst/>
          </a:prstGeom>
          <a:noFill/>
          <a:ln cap="flat" cmpd="sng" w="9525">
            <a:solidFill>
              <a:schemeClr val="dk1"/>
            </a:solidFill>
            <a:prstDash val="solid"/>
            <a:miter lim="80"/>
            <a:headEnd len="sm" w="sm" type="none"/>
            <a:tailEnd len="sm" w="sm" type="none"/>
          </a:ln>
        </p:spPr>
      </p:cxnSp>
      <p:cxnSp>
        <p:nvCxnSpPr>
          <p:cNvPr id="103" name="Google Shape;103;p15"/>
          <p:cNvCxnSpPr/>
          <p:nvPr/>
        </p:nvCxnSpPr>
        <p:spPr>
          <a:xfrm>
            <a:off x="4572000" y="4127655"/>
            <a:ext cx="4191000" cy="0"/>
          </a:xfrm>
          <a:prstGeom prst="straightConnector1">
            <a:avLst/>
          </a:prstGeom>
          <a:noFill/>
          <a:ln cap="flat" cmpd="sng" w="9525">
            <a:solidFill>
              <a:schemeClr val="dk1"/>
            </a:solidFill>
            <a:prstDash val="solid"/>
            <a:miter lim="80"/>
            <a:headEnd len="sm" w="sm" type="none"/>
            <a:tailEnd len="sm" w="sm" type="none"/>
          </a:ln>
        </p:spPr>
      </p:cxnSp>
      <p:cxnSp>
        <p:nvCxnSpPr>
          <p:cNvPr id="104" name="Google Shape;104;p15"/>
          <p:cNvCxnSpPr/>
          <p:nvPr/>
        </p:nvCxnSpPr>
        <p:spPr>
          <a:xfrm>
            <a:off x="4572000" y="4460219"/>
            <a:ext cx="4191000" cy="0"/>
          </a:xfrm>
          <a:prstGeom prst="straightConnector1">
            <a:avLst/>
          </a:prstGeom>
          <a:noFill/>
          <a:ln cap="flat" cmpd="sng" w="9525">
            <a:solidFill>
              <a:schemeClr val="dk1"/>
            </a:solidFill>
            <a:prstDash val="solid"/>
            <a:miter lim="80"/>
            <a:headEnd len="sm" w="sm" type="none"/>
            <a:tailEnd len="sm" w="sm" type="none"/>
          </a:ln>
        </p:spPr>
      </p:cxnSp>
      <p:sp>
        <p:nvSpPr>
          <p:cNvPr id="105" name="Google Shape;105;p15"/>
          <p:cNvSpPr txBox="1"/>
          <p:nvPr>
            <p:ph idx="1" type="body"/>
          </p:nvPr>
        </p:nvSpPr>
        <p:spPr>
          <a:xfrm>
            <a:off x="4572000" y="2894425"/>
            <a:ext cx="3195638" cy="138499"/>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06" name="Google Shape;106;p15"/>
          <p:cNvSpPr txBox="1"/>
          <p:nvPr>
            <p:ph idx="2" type="body"/>
          </p:nvPr>
        </p:nvSpPr>
        <p:spPr>
          <a:xfrm>
            <a:off x="4572000" y="3226991"/>
            <a:ext cx="3195638" cy="138499"/>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07" name="Google Shape;107;p15"/>
          <p:cNvSpPr txBox="1"/>
          <p:nvPr>
            <p:ph idx="3" type="body"/>
          </p:nvPr>
        </p:nvSpPr>
        <p:spPr>
          <a:xfrm>
            <a:off x="4572000" y="3559557"/>
            <a:ext cx="3195638" cy="138499"/>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08" name="Google Shape;108;p15"/>
          <p:cNvSpPr txBox="1"/>
          <p:nvPr>
            <p:ph idx="4" type="body"/>
          </p:nvPr>
        </p:nvSpPr>
        <p:spPr>
          <a:xfrm>
            <a:off x="4572000" y="3892123"/>
            <a:ext cx="3195638" cy="138499"/>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09" name="Google Shape;109;p15"/>
          <p:cNvSpPr txBox="1"/>
          <p:nvPr>
            <p:ph idx="5" type="body"/>
          </p:nvPr>
        </p:nvSpPr>
        <p:spPr>
          <a:xfrm>
            <a:off x="4572000" y="4224688"/>
            <a:ext cx="3195638" cy="138499"/>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10" name="Google Shape;110;p15"/>
          <p:cNvSpPr txBox="1"/>
          <p:nvPr>
            <p:ph idx="6" type="body"/>
          </p:nvPr>
        </p:nvSpPr>
        <p:spPr>
          <a:xfrm>
            <a:off x="8205788" y="2894425"/>
            <a:ext cx="557212" cy="138499"/>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11" name="Google Shape;111;p15"/>
          <p:cNvSpPr txBox="1"/>
          <p:nvPr>
            <p:ph idx="7" type="body"/>
          </p:nvPr>
        </p:nvSpPr>
        <p:spPr>
          <a:xfrm>
            <a:off x="8205788" y="3226991"/>
            <a:ext cx="557212" cy="138499"/>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12" name="Google Shape;112;p15"/>
          <p:cNvSpPr txBox="1"/>
          <p:nvPr>
            <p:ph idx="8" type="body"/>
          </p:nvPr>
        </p:nvSpPr>
        <p:spPr>
          <a:xfrm>
            <a:off x="8205788" y="3559557"/>
            <a:ext cx="557212" cy="138499"/>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13" name="Google Shape;113;p15"/>
          <p:cNvSpPr txBox="1"/>
          <p:nvPr>
            <p:ph idx="9" type="body"/>
          </p:nvPr>
        </p:nvSpPr>
        <p:spPr>
          <a:xfrm>
            <a:off x="8205788" y="3892123"/>
            <a:ext cx="557212" cy="138499"/>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14" name="Google Shape;114;p15"/>
          <p:cNvSpPr txBox="1"/>
          <p:nvPr>
            <p:ph idx="13" type="body"/>
          </p:nvPr>
        </p:nvSpPr>
        <p:spPr>
          <a:xfrm>
            <a:off x="8205788" y="4224688"/>
            <a:ext cx="557212" cy="138499"/>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900"/>
              <a:buFont typeface="Zalando Sans SemiExpanded Black"/>
              <a:buNone/>
              <a:defRPr>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15" name="Google Shape;115;p15"/>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116" name="Google Shape;116;p15"/>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117" name="Google Shape;117;p15"/>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bg>
      <p:bgPr>
        <a:solidFill>
          <a:schemeClr val="lt2"/>
        </a:solidFill>
      </p:bgPr>
    </p:bg>
    <p:spTree>
      <p:nvGrpSpPr>
        <p:cNvPr id="118" name="Shape 118"/>
        <p:cNvGrpSpPr/>
        <p:nvPr/>
      </p:nvGrpSpPr>
      <p:grpSpPr>
        <a:xfrm>
          <a:off x="0" y="0"/>
          <a:ext cx="0" cy="0"/>
          <a:chOff x="0" y="0"/>
          <a:chExt cx="0" cy="0"/>
        </a:xfrm>
      </p:grpSpPr>
      <p:sp>
        <p:nvSpPr>
          <p:cNvPr id="119" name="Google Shape;119;p16"/>
          <p:cNvSpPr txBox="1"/>
          <p:nvPr>
            <p:ph type="ctrTitle"/>
          </p:nvPr>
        </p:nvSpPr>
        <p:spPr>
          <a:xfrm>
            <a:off x="381000" y="569595"/>
            <a:ext cx="3810000" cy="9885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4000"/>
              <a:buFont typeface="Zalando Sans SemiExpanded Black"/>
              <a:buNone/>
              <a:defRPr sz="4000">
                <a:solidFill>
                  <a:schemeClr val="dk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20" name="Google Shape;120;p16"/>
          <p:cNvCxnSpPr/>
          <p:nvPr/>
        </p:nvCxnSpPr>
        <p:spPr>
          <a:xfrm>
            <a:off x="381002" y="2370839"/>
            <a:ext cx="4098307" cy="0"/>
          </a:xfrm>
          <a:prstGeom prst="straightConnector1">
            <a:avLst/>
          </a:prstGeom>
          <a:noFill/>
          <a:ln cap="flat" cmpd="sng" w="9525">
            <a:solidFill>
              <a:schemeClr val="dk1"/>
            </a:solidFill>
            <a:prstDash val="solid"/>
            <a:miter lim="80"/>
            <a:headEnd len="sm" w="sm" type="none"/>
            <a:tailEnd len="sm" w="sm" type="none"/>
          </a:ln>
        </p:spPr>
      </p:cxnSp>
      <p:cxnSp>
        <p:nvCxnSpPr>
          <p:cNvPr id="121" name="Google Shape;121;p16"/>
          <p:cNvCxnSpPr/>
          <p:nvPr/>
        </p:nvCxnSpPr>
        <p:spPr>
          <a:xfrm>
            <a:off x="381002" y="2925116"/>
            <a:ext cx="4098307" cy="0"/>
          </a:xfrm>
          <a:prstGeom prst="straightConnector1">
            <a:avLst/>
          </a:prstGeom>
          <a:noFill/>
          <a:ln cap="flat" cmpd="sng" w="9525">
            <a:solidFill>
              <a:schemeClr val="dk1"/>
            </a:solidFill>
            <a:prstDash val="solid"/>
            <a:miter lim="80"/>
            <a:headEnd len="sm" w="sm" type="none"/>
            <a:tailEnd len="sm" w="sm" type="none"/>
          </a:ln>
        </p:spPr>
      </p:cxnSp>
      <p:cxnSp>
        <p:nvCxnSpPr>
          <p:cNvPr id="122" name="Google Shape;122;p16"/>
          <p:cNvCxnSpPr/>
          <p:nvPr/>
        </p:nvCxnSpPr>
        <p:spPr>
          <a:xfrm>
            <a:off x="381002" y="3479393"/>
            <a:ext cx="4098307" cy="0"/>
          </a:xfrm>
          <a:prstGeom prst="straightConnector1">
            <a:avLst/>
          </a:prstGeom>
          <a:noFill/>
          <a:ln cap="flat" cmpd="sng" w="9525">
            <a:solidFill>
              <a:schemeClr val="dk1"/>
            </a:solidFill>
            <a:prstDash val="solid"/>
            <a:miter lim="80"/>
            <a:headEnd len="sm" w="sm" type="none"/>
            <a:tailEnd len="sm" w="sm" type="none"/>
          </a:ln>
        </p:spPr>
      </p:cxnSp>
      <p:cxnSp>
        <p:nvCxnSpPr>
          <p:cNvPr id="123" name="Google Shape;123;p16"/>
          <p:cNvCxnSpPr/>
          <p:nvPr/>
        </p:nvCxnSpPr>
        <p:spPr>
          <a:xfrm>
            <a:off x="381002" y="4033667"/>
            <a:ext cx="4098307" cy="0"/>
          </a:xfrm>
          <a:prstGeom prst="straightConnector1">
            <a:avLst/>
          </a:prstGeom>
          <a:noFill/>
          <a:ln cap="flat" cmpd="sng" w="9525">
            <a:solidFill>
              <a:schemeClr val="dk1"/>
            </a:solidFill>
            <a:prstDash val="solid"/>
            <a:miter lim="80"/>
            <a:headEnd len="sm" w="sm" type="none"/>
            <a:tailEnd len="sm" w="sm" type="none"/>
          </a:ln>
        </p:spPr>
      </p:cxnSp>
      <p:sp>
        <p:nvSpPr>
          <p:cNvPr id="124" name="Google Shape;124;p16"/>
          <p:cNvSpPr txBox="1"/>
          <p:nvPr>
            <p:ph idx="1" type="body"/>
          </p:nvPr>
        </p:nvSpPr>
        <p:spPr>
          <a:xfrm>
            <a:off x="381002" y="2555644"/>
            <a:ext cx="3102946" cy="184666"/>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1200"/>
              <a:buNone/>
              <a:defRPr sz="1200"/>
            </a:lvl1pPr>
            <a:lvl2pPr indent="-228600" lvl="1" marL="914400" algn="l">
              <a:lnSpc>
                <a:spcPct val="100000"/>
              </a:lnSpc>
              <a:spcBef>
                <a:spcPts val="0"/>
              </a:spcBef>
              <a:spcAft>
                <a:spcPts val="0"/>
              </a:spcAft>
              <a:buClr>
                <a:schemeClr val="dk1"/>
              </a:buClr>
              <a:buSzPts val="1200"/>
              <a:buNone/>
              <a:defRPr sz="1200"/>
            </a:lvl2pPr>
            <a:lvl3pPr indent="-228600" lvl="2" marL="1371600" algn="l">
              <a:lnSpc>
                <a:spcPct val="100000"/>
              </a:lnSpc>
              <a:spcBef>
                <a:spcPts val="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200"/>
              <a:buNone/>
              <a:defRPr sz="1200"/>
            </a:lvl4pPr>
            <a:lvl5pPr indent="-228600" lvl="4" marL="2286000" algn="l">
              <a:lnSpc>
                <a:spcPct val="100000"/>
              </a:lnSpc>
              <a:spcBef>
                <a:spcPts val="0"/>
              </a:spcBef>
              <a:spcAft>
                <a:spcPts val="0"/>
              </a:spcAft>
              <a:buClr>
                <a:schemeClr val="dk1"/>
              </a:buClr>
              <a:buSzPts val="1200"/>
              <a:buNone/>
              <a:defRPr sz="1200"/>
            </a:lvl5pPr>
            <a:lvl6pPr indent="-228600" lvl="5" marL="2743200" algn="l">
              <a:lnSpc>
                <a:spcPct val="100000"/>
              </a:lnSpc>
              <a:spcBef>
                <a:spcPts val="0"/>
              </a:spcBef>
              <a:spcAft>
                <a:spcPts val="0"/>
              </a:spcAft>
              <a:buClr>
                <a:schemeClr val="dk1"/>
              </a:buClr>
              <a:buSzPts val="1200"/>
              <a:buNone/>
              <a:defRPr sz="1200"/>
            </a:lvl6pPr>
            <a:lvl7pPr indent="-228600" lvl="6" marL="3200400" algn="l">
              <a:lnSpc>
                <a:spcPct val="100000"/>
              </a:lnSpc>
              <a:spcBef>
                <a:spcPts val="0"/>
              </a:spcBef>
              <a:spcAft>
                <a:spcPts val="0"/>
              </a:spcAft>
              <a:buClr>
                <a:schemeClr val="dk1"/>
              </a:buClr>
              <a:buSzPts val="1200"/>
              <a:buNone/>
              <a:defRPr sz="1200"/>
            </a:lvl7pPr>
            <a:lvl8pPr indent="-228600" lvl="7" marL="3657600" algn="l">
              <a:lnSpc>
                <a:spcPct val="100000"/>
              </a:lnSpc>
              <a:spcBef>
                <a:spcPts val="0"/>
              </a:spcBef>
              <a:spcAft>
                <a:spcPts val="0"/>
              </a:spcAft>
              <a:buClr>
                <a:schemeClr val="dk1"/>
              </a:buClr>
              <a:buSzPts val="1200"/>
              <a:buNone/>
              <a:defRPr sz="1200"/>
            </a:lvl8pPr>
            <a:lvl9pPr indent="-228600" lvl="8" marL="4114800" algn="l">
              <a:lnSpc>
                <a:spcPct val="100000"/>
              </a:lnSpc>
              <a:spcBef>
                <a:spcPts val="0"/>
              </a:spcBef>
              <a:spcAft>
                <a:spcPts val="0"/>
              </a:spcAft>
              <a:buClr>
                <a:schemeClr val="dk1"/>
              </a:buClr>
              <a:buSzPts val="1200"/>
              <a:buNone/>
              <a:defRPr sz="1200"/>
            </a:lvl9pPr>
          </a:lstStyle>
          <a:p/>
        </p:txBody>
      </p:sp>
      <p:sp>
        <p:nvSpPr>
          <p:cNvPr id="125" name="Google Shape;125;p16"/>
          <p:cNvSpPr txBox="1"/>
          <p:nvPr>
            <p:ph idx="2" type="body"/>
          </p:nvPr>
        </p:nvSpPr>
        <p:spPr>
          <a:xfrm>
            <a:off x="381002" y="3109920"/>
            <a:ext cx="3102946" cy="184666"/>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1200"/>
              <a:buNone/>
              <a:defRPr sz="1200"/>
            </a:lvl1pPr>
            <a:lvl2pPr indent="-228600" lvl="1" marL="914400" algn="l">
              <a:lnSpc>
                <a:spcPct val="100000"/>
              </a:lnSpc>
              <a:spcBef>
                <a:spcPts val="0"/>
              </a:spcBef>
              <a:spcAft>
                <a:spcPts val="0"/>
              </a:spcAft>
              <a:buClr>
                <a:schemeClr val="dk1"/>
              </a:buClr>
              <a:buSzPts val="1200"/>
              <a:buNone/>
              <a:defRPr sz="1200"/>
            </a:lvl2pPr>
            <a:lvl3pPr indent="-228600" lvl="2" marL="1371600" algn="l">
              <a:lnSpc>
                <a:spcPct val="100000"/>
              </a:lnSpc>
              <a:spcBef>
                <a:spcPts val="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200"/>
              <a:buNone/>
              <a:defRPr sz="1200"/>
            </a:lvl4pPr>
            <a:lvl5pPr indent="-228600" lvl="4" marL="2286000" algn="l">
              <a:lnSpc>
                <a:spcPct val="100000"/>
              </a:lnSpc>
              <a:spcBef>
                <a:spcPts val="0"/>
              </a:spcBef>
              <a:spcAft>
                <a:spcPts val="0"/>
              </a:spcAft>
              <a:buClr>
                <a:schemeClr val="dk1"/>
              </a:buClr>
              <a:buSzPts val="1200"/>
              <a:buNone/>
              <a:defRPr sz="1200"/>
            </a:lvl5pPr>
            <a:lvl6pPr indent="-228600" lvl="5" marL="2743200" algn="l">
              <a:lnSpc>
                <a:spcPct val="100000"/>
              </a:lnSpc>
              <a:spcBef>
                <a:spcPts val="0"/>
              </a:spcBef>
              <a:spcAft>
                <a:spcPts val="0"/>
              </a:spcAft>
              <a:buClr>
                <a:schemeClr val="dk1"/>
              </a:buClr>
              <a:buSzPts val="1200"/>
              <a:buNone/>
              <a:defRPr sz="1200"/>
            </a:lvl6pPr>
            <a:lvl7pPr indent="-228600" lvl="6" marL="3200400" algn="l">
              <a:lnSpc>
                <a:spcPct val="100000"/>
              </a:lnSpc>
              <a:spcBef>
                <a:spcPts val="0"/>
              </a:spcBef>
              <a:spcAft>
                <a:spcPts val="0"/>
              </a:spcAft>
              <a:buClr>
                <a:schemeClr val="dk1"/>
              </a:buClr>
              <a:buSzPts val="1200"/>
              <a:buNone/>
              <a:defRPr sz="1200"/>
            </a:lvl7pPr>
            <a:lvl8pPr indent="-228600" lvl="7" marL="3657600" algn="l">
              <a:lnSpc>
                <a:spcPct val="100000"/>
              </a:lnSpc>
              <a:spcBef>
                <a:spcPts val="0"/>
              </a:spcBef>
              <a:spcAft>
                <a:spcPts val="0"/>
              </a:spcAft>
              <a:buClr>
                <a:schemeClr val="dk1"/>
              </a:buClr>
              <a:buSzPts val="1200"/>
              <a:buNone/>
              <a:defRPr sz="1200"/>
            </a:lvl8pPr>
            <a:lvl9pPr indent="-228600" lvl="8" marL="4114800" algn="l">
              <a:lnSpc>
                <a:spcPct val="100000"/>
              </a:lnSpc>
              <a:spcBef>
                <a:spcPts val="0"/>
              </a:spcBef>
              <a:spcAft>
                <a:spcPts val="0"/>
              </a:spcAft>
              <a:buClr>
                <a:schemeClr val="dk1"/>
              </a:buClr>
              <a:buSzPts val="1200"/>
              <a:buNone/>
              <a:defRPr sz="1200"/>
            </a:lvl9pPr>
          </a:lstStyle>
          <a:p/>
        </p:txBody>
      </p:sp>
      <p:sp>
        <p:nvSpPr>
          <p:cNvPr id="126" name="Google Shape;126;p16"/>
          <p:cNvSpPr txBox="1"/>
          <p:nvPr>
            <p:ph idx="3" type="body"/>
          </p:nvPr>
        </p:nvSpPr>
        <p:spPr>
          <a:xfrm>
            <a:off x="381002" y="3664196"/>
            <a:ext cx="3102946" cy="184666"/>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1200"/>
              <a:buNone/>
              <a:defRPr sz="1200"/>
            </a:lvl1pPr>
            <a:lvl2pPr indent="-228600" lvl="1" marL="914400" algn="l">
              <a:lnSpc>
                <a:spcPct val="100000"/>
              </a:lnSpc>
              <a:spcBef>
                <a:spcPts val="0"/>
              </a:spcBef>
              <a:spcAft>
                <a:spcPts val="0"/>
              </a:spcAft>
              <a:buClr>
                <a:schemeClr val="dk1"/>
              </a:buClr>
              <a:buSzPts val="1200"/>
              <a:buNone/>
              <a:defRPr sz="1200"/>
            </a:lvl2pPr>
            <a:lvl3pPr indent="-228600" lvl="2" marL="1371600" algn="l">
              <a:lnSpc>
                <a:spcPct val="100000"/>
              </a:lnSpc>
              <a:spcBef>
                <a:spcPts val="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200"/>
              <a:buNone/>
              <a:defRPr sz="1200"/>
            </a:lvl4pPr>
            <a:lvl5pPr indent="-228600" lvl="4" marL="2286000" algn="l">
              <a:lnSpc>
                <a:spcPct val="100000"/>
              </a:lnSpc>
              <a:spcBef>
                <a:spcPts val="0"/>
              </a:spcBef>
              <a:spcAft>
                <a:spcPts val="0"/>
              </a:spcAft>
              <a:buClr>
                <a:schemeClr val="dk1"/>
              </a:buClr>
              <a:buSzPts val="1200"/>
              <a:buNone/>
              <a:defRPr sz="1200"/>
            </a:lvl5pPr>
            <a:lvl6pPr indent="-228600" lvl="5" marL="2743200" algn="l">
              <a:lnSpc>
                <a:spcPct val="100000"/>
              </a:lnSpc>
              <a:spcBef>
                <a:spcPts val="0"/>
              </a:spcBef>
              <a:spcAft>
                <a:spcPts val="0"/>
              </a:spcAft>
              <a:buClr>
                <a:schemeClr val="dk1"/>
              </a:buClr>
              <a:buSzPts val="1200"/>
              <a:buNone/>
              <a:defRPr sz="1200"/>
            </a:lvl6pPr>
            <a:lvl7pPr indent="-228600" lvl="6" marL="3200400" algn="l">
              <a:lnSpc>
                <a:spcPct val="100000"/>
              </a:lnSpc>
              <a:spcBef>
                <a:spcPts val="0"/>
              </a:spcBef>
              <a:spcAft>
                <a:spcPts val="0"/>
              </a:spcAft>
              <a:buClr>
                <a:schemeClr val="dk1"/>
              </a:buClr>
              <a:buSzPts val="1200"/>
              <a:buNone/>
              <a:defRPr sz="1200"/>
            </a:lvl7pPr>
            <a:lvl8pPr indent="-228600" lvl="7" marL="3657600" algn="l">
              <a:lnSpc>
                <a:spcPct val="100000"/>
              </a:lnSpc>
              <a:spcBef>
                <a:spcPts val="0"/>
              </a:spcBef>
              <a:spcAft>
                <a:spcPts val="0"/>
              </a:spcAft>
              <a:buClr>
                <a:schemeClr val="dk1"/>
              </a:buClr>
              <a:buSzPts val="1200"/>
              <a:buNone/>
              <a:defRPr sz="1200"/>
            </a:lvl8pPr>
            <a:lvl9pPr indent="-228600" lvl="8" marL="4114800" algn="l">
              <a:lnSpc>
                <a:spcPct val="100000"/>
              </a:lnSpc>
              <a:spcBef>
                <a:spcPts val="0"/>
              </a:spcBef>
              <a:spcAft>
                <a:spcPts val="0"/>
              </a:spcAft>
              <a:buClr>
                <a:schemeClr val="dk1"/>
              </a:buClr>
              <a:buSzPts val="1200"/>
              <a:buNone/>
              <a:defRPr sz="1200"/>
            </a:lvl9pPr>
          </a:lstStyle>
          <a:p/>
        </p:txBody>
      </p:sp>
      <p:sp>
        <p:nvSpPr>
          <p:cNvPr id="127" name="Google Shape;127;p16"/>
          <p:cNvSpPr txBox="1"/>
          <p:nvPr>
            <p:ph idx="4" type="body"/>
          </p:nvPr>
        </p:nvSpPr>
        <p:spPr>
          <a:xfrm>
            <a:off x="3922098" y="2555645"/>
            <a:ext cx="557212" cy="184666"/>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28" name="Google Shape;128;p16"/>
          <p:cNvSpPr txBox="1"/>
          <p:nvPr>
            <p:ph idx="5" type="body"/>
          </p:nvPr>
        </p:nvSpPr>
        <p:spPr>
          <a:xfrm>
            <a:off x="3922098" y="3109922"/>
            <a:ext cx="557212" cy="184666"/>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29" name="Google Shape;129;p16"/>
          <p:cNvSpPr txBox="1"/>
          <p:nvPr>
            <p:ph idx="6" type="body"/>
          </p:nvPr>
        </p:nvSpPr>
        <p:spPr>
          <a:xfrm>
            <a:off x="3922098" y="3664199"/>
            <a:ext cx="557212" cy="184666"/>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9pPr>
          </a:lstStyle>
          <a:p/>
        </p:txBody>
      </p:sp>
      <p:cxnSp>
        <p:nvCxnSpPr>
          <p:cNvPr id="130" name="Google Shape;130;p16"/>
          <p:cNvCxnSpPr/>
          <p:nvPr/>
        </p:nvCxnSpPr>
        <p:spPr>
          <a:xfrm>
            <a:off x="4664692" y="2370839"/>
            <a:ext cx="4098307" cy="0"/>
          </a:xfrm>
          <a:prstGeom prst="straightConnector1">
            <a:avLst/>
          </a:prstGeom>
          <a:noFill/>
          <a:ln cap="flat" cmpd="sng" w="9525">
            <a:solidFill>
              <a:schemeClr val="dk1"/>
            </a:solidFill>
            <a:prstDash val="solid"/>
            <a:miter lim="80"/>
            <a:headEnd len="sm" w="sm" type="none"/>
            <a:tailEnd len="sm" w="sm" type="none"/>
          </a:ln>
        </p:spPr>
      </p:cxnSp>
      <p:cxnSp>
        <p:nvCxnSpPr>
          <p:cNvPr id="131" name="Google Shape;131;p16"/>
          <p:cNvCxnSpPr/>
          <p:nvPr/>
        </p:nvCxnSpPr>
        <p:spPr>
          <a:xfrm>
            <a:off x="4664692" y="2925116"/>
            <a:ext cx="4098307" cy="0"/>
          </a:xfrm>
          <a:prstGeom prst="straightConnector1">
            <a:avLst/>
          </a:prstGeom>
          <a:noFill/>
          <a:ln cap="flat" cmpd="sng" w="9525">
            <a:solidFill>
              <a:schemeClr val="dk1"/>
            </a:solidFill>
            <a:prstDash val="solid"/>
            <a:miter lim="80"/>
            <a:headEnd len="sm" w="sm" type="none"/>
            <a:tailEnd len="sm" w="sm" type="none"/>
          </a:ln>
        </p:spPr>
      </p:cxnSp>
      <p:cxnSp>
        <p:nvCxnSpPr>
          <p:cNvPr id="132" name="Google Shape;132;p16"/>
          <p:cNvCxnSpPr/>
          <p:nvPr/>
        </p:nvCxnSpPr>
        <p:spPr>
          <a:xfrm>
            <a:off x="4664692" y="3479393"/>
            <a:ext cx="4098307" cy="0"/>
          </a:xfrm>
          <a:prstGeom prst="straightConnector1">
            <a:avLst/>
          </a:prstGeom>
          <a:noFill/>
          <a:ln cap="flat" cmpd="sng" w="9525">
            <a:solidFill>
              <a:schemeClr val="dk1"/>
            </a:solidFill>
            <a:prstDash val="solid"/>
            <a:miter lim="80"/>
            <a:headEnd len="sm" w="sm" type="none"/>
            <a:tailEnd len="sm" w="sm" type="none"/>
          </a:ln>
        </p:spPr>
      </p:cxnSp>
      <p:cxnSp>
        <p:nvCxnSpPr>
          <p:cNvPr id="133" name="Google Shape;133;p16"/>
          <p:cNvCxnSpPr/>
          <p:nvPr/>
        </p:nvCxnSpPr>
        <p:spPr>
          <a:xfrm>
            <a:off x="4664692" y="4033667"/>
            <a:ext cx="4098307" cy="0"/>
          </a:xfrm>
          <a:prstGeom prst="straightConnector1">
            <a:avLst/>
          </a:prstGeom>
          <a:noFill/>
          <a:ln cap="flat" cmpd="sng" w="9525">
            <a:solidFill>
              <a:schemeClr val="dk1"/>
            </a:solidFill>
            <a:prstDash val="solid"/>
            <a:miter lim="80"/>
            <a:headEnd len="sm" w="sm" type="none"/>
            <a:tailEnd len="sm" w="sm" type="none"/>
          </a:ln>
        </p:spPr>
      </p:cxnSp>
      <p:sp>
        <p:nvSpPr>
          <p:cNvPr id="134" name="Google Shape;134;p16"/>
          <p:cNvSpPr txBox="1"/>
          <p:nvPr>
            <p:ph idx="7" type="body"/>
          </p:nvPr>
        </p:nvSpPr>
        <p:spPr>
          <a:xfrm>
            <a:off x="4664692" y="2555644"/>
            <a:ext cx="3102946" cy="184666"/>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1200"/>
              <a:buNone/>
              <a:defRPr sz="1200"/>
            </a:lvl1pPr>
            <a:lvl2pPr indent="-228600" lvl="1" marL="914400" algn="l">
              <a:lnSpc>
                <a:spcPct val="100000"/>
              </a:lnSpc>
              <a:spcBef>
                <a:spcPts val="0"/>
              </a:spcBef>
              <a:spcAft>
                <a:spcPts val="0"/>
              </a:spcAft>
              <a:buClr>
                <a:schemeClr val="dk1"/>
              </a:buClr>
              <a:buSzPts val="1200"/>
              <a:buNone/>
              <a:defRPr sz="1200"/>
            </a:lvl2pPr>
            <a:lvl3pPr indent="-228600" lvl="2" marL="1371600" algn="l">
              <a:lnSpc>
                <a:spcPct val="100000"/>
              </a:lnSpc>
              <a:spcBef>
                <a:spcPts val="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200"/>
              <a:buNone/>
              <a:defRPr sz="1200"/>
            </a:lvl4pPr>
            <a:lvl5pPr indent="-228600" lvl="4" marL="2286000" algn="l">
              <a:lnSpc>
                <a:spcPct val="100000"/>
              </a:lnSpc>
              <a:spcBef>
                <a:spcPts val="0"/>
              </a:spcBef>
              <a:spcAft>
                <a:spcPts val="0"/>
              </a:spcAft>
              <a:buClr>
                <a:schemeClr val="dk1"/>
              </a:buClr>
              <a:buSzPts val="1200"/>
              <a:buNone/>
              <a:defRPr sz="1200"/>
            </a:lvl5pPr>
            <a:lvl6pPr indent="-228600" lvl="5" marL="2743200" algn="l">
              <a:lnSpc>
                <a:spcPct val="100000"/>
              </a:lnSpc>
              <a:spcBef>
                <a:spcPts val="0"/>
              </a:spcBef>
              <a:spcAft>
                <a:spcPts val="0"/>
              </a:spcAft>
              <a:buClr>
                <a:schemeClr val="dk1"/>
              </a:buClr>
              <a:buSzPts val="1200"/>
              <a:buNone/>
              <a:defRPr sz="1200"/>
            </a:lvl6pPr>
            <a:lvl7pPr indent="-228600" lvl="6" marL="3200400" algn="l">
              <a:lnSpc>
                <a:spcPct val="100000"/>
              </a:lnSpc>
              <a:spcBef>
                <a:spcPts val="0"/>
              </a:spcBef>
              <a:spcAft>
                <a:spcPts val="0"/>
              </a:spcAft>
              <a:buClr>
                <a:schemeClr val="dk1"/>
              </a:buClr>
              <a:buSzPts val="1200"/>
              <a:buNone/>
              <a:defRPr sz="1200"/>
            </a:lvl7pPr>
            <a:lvl8pPr indent="-228600" lvl="7" marL="3657600" algn="l">
              <a:lnSpc>
                <a:spcPct val="100000"/>
              </a:lnSpc>
              <a:spcBef>
                <a:spcPts val="0"/>
              </a:spcBef>
              <a:spcAft>
                <a:spcPts val="0"/>
              </a:spcAft>
              <a:buClr>
                <a:schemeClr val="dk1"/>
              </a:buClr>
              <a:buSzPts val="1200"/>
              <a:buNone/>
              <a:defRPr sz="1200"/>
            </a:lvl8pPr>
            <a:lvl9pPr indent="-228600" lvl="8" marL="4114800" algn="l">
              <a:lnSpc>
                <a:spcPct val="100000"/>
              </a:lnSpc>
              <a:spcBef>
                <a:spcPts val="0"/>
              </a:spcBef>
              <a:spcAft>
                <a:spcPts val="0"/>
              </a:spcAft>
              <a:buClr>
                <a:schemeClr val="dk1"/>
              </a:buClr>
              <a:buSzPts val="1200"/>
              <a:buNone/>
              <a:defRPr sz="1200"/>
            </a:lvl9pPr>
          </a:lstStyle>
          <a:p/>
        </p:txBody>
      </p:sp>
      <p:sp>
        <p:nvSpPr>
          <p:cNvPr id="135" name="Google Shape;135;p16"/>
          <p:cNvSpPr txBox="1"/>
          <p:nvPr>
            <p:ph idx="8" type="body"/>
          </p:nvPr>
        </p:nvSpPr>
        <p:spPr>
          <a:xfrm>
            <a:off x="4664692" y="3109920"/>
            <a:ext cx="3102946" cy="184666"/>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1200"/>
              <a:buNone/>
              <a:defRPr sz="1200"/>
            </a:lvl1pPr>
            <a:lvl2pPr indent="-228600" lvl="1" marL="914400" algn="l">
              <a:lnSpc>
                <a:spcPct val="100000"/>
              </a:lnSpc>
              <a:spcBef>
                <a:spcPts val="0"/>
              </a:spcBef>
              <a:spcAft>
                <a:spcPts val="0"/>
              </a:spcAft>
              <a:buClr>
                <a:schemeClr val="dk1"/>
              </a:buClr>
              <a:buSzPts val="1200"/>
              <a:buNone/>
              <a:defRPr sz="1200"/>
            </a:lvl2pPr>
            <a:lvl3pPr indent="-228600" lvl="2" marL="1371600" algn="l">
              <a:lnSpc>
                <a:spcPct val="100000"/>
              </a:lnSpc>
              <a:spcBef>
                <a:spcPts val="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200"/>
              <a:buNone/>
              <a:defRPr sz="1200"/>
            </a:lvl4pPr>
            <a:lvl5pPr indent="-228600" lvl="4" marL="2286000" algn="l">
              <a:lnSpc>
                <a:spcPct val="100000"/>
              </a:lnSpc>
              <a:spcBef>
                <a:spcPts val="0"/>
              </a:spcBef>
              <a:spcAft>
                <a:spcPts val="0"/>
              </a:spcAft>
              <a:buClr>
                <a:schemeClr val="dk1"/>
              </a:buClr>
              <a:buSzPts val="1200"/>
              <a:buNone/>
              <a:defRPr sz="1200"/>
            </a:lvl5pPr>
            <a:lvl6pPr indent="-228600" lvl="5" marL="2743200" algn="l">
              <a:lnSpc>
                <a:spcPct val="100000"/>
              </a:lnSpc>
              <a:spcBef>
                <a:spcPts val="0"/>
              </a:spcBef>
              <a:spcAft>
                <a:spcPts val="0"/>
              </a:spcAft>
              <a:buClr>
                <a:schemeClr val="dk1"/>
              </a:buClr>
              <a:buSzPts val="1200"/>
              <a:buNone/>
              <a:defRPr sz="1200"/>
            </a:lvl6pPr>
            <a:lvl7pPr indent="-228600" lvl="6" marL="3200400" algn="l">
              <a:lnSpc>
                <a:spcPct val="100000"/>
              </a:lnSpc>
              <a:spcBef>
                <a:spcPts val="0"/>
              </a:spcBef>
              <a:spcAft>
                <a:spcPts val="0"/>
              </a:spcAft>
              <a:buClr>
                <a:schemeClr val="dk1"/>
              </a:buClr>
              <a:buSzPts val="1200"/>
              <a:buNone/>
              <a:defRPr sz="1200"/>
            </a:lvl7pPr>
            <a:lvl8pPr indent="-228600" lvl="7" marL="3657600" algn="l">
              <a:lnSpc>
                <a:spcPct val="100000"/>
              </a:lnSpc>
              <a:spcBef>
                <a:spcPts val="0"/>
              </a:spcBef>
              <a:spcAft>
                <a:spcPts val="0"/>
              </a:spcAft>
              <a:buClr>
                <a:schemeClr val="dk1"/>
              </a:buClr>
              <a:buSzPts val="1200"/>
              <a:buNone/>
              <a:defRPr sz="1200"/>
            </a:lvl8pPr>
            <a:lvl9pPr indent="-228600" lvl="8" marL="4114800" algn="l">
              <a:lnSpc>
                <a:spcPct val="100000"/>
              </a:lnSpc>
              <a:spcBef>
                <a:spcPts val="0"/>
              </a:spcBef>
              <a:spcAft>
                <a:spcPts val="0"/>
              </a:spcAft>
              <a:buClr>
                <a:schemeClr val="dk1"/>
              </a:buClr>
              <a:buSzPts val="1200"/>
              <a:buNone/>
              <a:defRPr sz="1200"/>
            </a:lvl9pPr>
          </a:lstStyle>
          <a:p/>
        </p:txBody>
      </p:sp>
      <p:sp>
        <p:nvSpPr>
          <p:cNvPr id="136" name="Google Shape;136;p16"/>
          <p:cNvSpPr txBox="1"/>
          <p:nvPr>
            <p:ph idx="9" type="body"/>
          </p:nvPr>
        </p:nvSpPr>
        <p:spPr>
          <a:xfrm>
            <a:off x="4664692" y="3664196"/>
            <a:ext cx="3102946" cy="184666"/>
          </a:xfrm>
          <a:prstGeom prst="rect">
            <a:avLst/>
          </a:prstGeom>
          <a:noFill/>
          <a:ln>
            <a:noFill/>
          </a:ln>
        </p:spPr>
        <p:txBody>
          <a:bodyPr anchorCtr="0" anchor="ctr" bIns="0" lIns="0" spcFirstLastPara="1" rIns="0" wrap="square" tIns="0">
            <a:spAutoFit/>
          </a:bodyPr>
          <a:lstStyle>
            <a:lvl1pPr indent="-228600" lvl="0" marL="457200" algn="l">
              <a:lnSpc>
                <a:spcPct val="100000"/>
              </a:lnSpc>
              <a:spcBef>
                <a:spcPts val="0"/>
              </a:spcBef>
              <a:spcAft>
                <a:spcPts val="0"/>
              </a:spcAft>
              <a:buClr>
                <a:schemeClr val="dk1"/>
              </a:buClr>
              <a:buSzPts val="1200"/>
              <a:buNone/>
              <a:defRPr sz="1200"/>
            </a:lvl1pPr>
            <a:lvl2pPr indent="-228600" lvl="1" marL="914400" algn="l">
              <a:lnSpc>
                <a:spcPct val="100000"/>
              </a:lnSpc>
              <a:spcBef>
                <a:spcPts val="0"/>
              </a:spcBef>
              <a:spcAft>
                <a:spcPts val="0"/>
              </a:spcAft>
              <a:buClr>
                <a:schemeClr val="dk1"/>
              </a:buClr>
              <a:buSzPts val="1200"/>
              <a:buNone/>
              <a:defRPr sz="1200"/>
            </a:lvl2pPr>
            <a:lvl3pPr indent="-228600" lvl="2" marL="1371600" algn="l">
              <a:lnSpc>
                <a:spcPct val="100000"/>
              </a:lnSpc>
              <a:spcBef>
                <a:spcPts val="0"/>
              </a:spcBef>
              <a:spcAft>
                <a:spcPts val="0"/>
              </a:spcAft>
              <a:buClr>
                <a:schemeClr val="dk1"/>
              </a:buClr>
              <a:buSzPts val="1200"/>
              <a:buNone/>
              <a:defRPr sz="1200"/>
            </a:lvl3pPr>
            <a:lvl4pPr indent="-228600" lvl="3" marL="1828800" algn="l">
              <a:lnSpc>
                <a:spcPct val="100000"/>
              </a:lnSpc>
              <a:spcBef>
                <a:spcPts val="0"/>
              </a:spcBef>
              <a:spcAft>
                <a:spcPts val="0"/>
              </a:spcAft>
              <a:buClr>
                <a:schemeClr val="dk1"/>
              </a:buClr>
              <a:buSzPts val="1200"/>
              <a:buNone/>
              <a:defRPr sz="1200"/>
            </a:lvl4pPr>
            <a:lvl5pPr indent="-228600" lvl="4" marL="2286000" algn="l">
              <a:lnSpc>
                <a:spcPct val="100000"/>
              </a:lnSpc>
              <a:spcBef>
                <a:spcPts val="0"/>
              </a:spcBef>
              <a:spcAft>
                <a:spcPts val="0"/>
              </a:spcAft>
              <a:buClr>
                <a:schemeClr val="dk1"/>
              </a:buClr>
              <a:buSzPts val="1200"/>
              <a:buNone/>
              <a:defRPr sz="1200"/>
            </a:lvl5pPr>
            <a:lvl6pPr indent="-228600" lvl="5" marL="2743200" algn="l">
              <a:lnSpc>
                <a:spcPct val="100000"/>
              </a:lnSpc>
              <a:spcBef>
                <a:spcPts val="0"/>
              </a:spcBef>
              <a:spcAft>
                <a:spcPts val="0"/>
              </a:spcAft>
              <a:buClr>
                <a:schemeClr val="dk1"/>
              </a:buClr>
              <a:buSzPts val="1200"/>
              <a:buNone/>
              <a:defRPr sz="1200"/>
            </a:lvl6pPr>
            <a:lvl7pPr indent="-228600" lvl="6" marL="3200400" algn="l">
              <a:lnSpc>
                <a:spcPct val="100000"/>
              </a:lnSpc>
              <a:spcBef>
                <a:spcPts val="0"/>
              </a:spcBef>
              <a:spcAft>
                <a:spcPts val="0"/>
              </a:spcAft>
              <a:buClr>
                <a:schemeClr val="dk1"/>
              </a:buClr>
              <a:buSzPts val="1200"/>
              <a:buNone/>
              <a:defRPr sz="1200"/>
            </a:lvl7pPr>
            <a:lvl8pPr indent="-228600" lvl="7" marL="3657600" algn="l">
              <a:lnSpc>
                <a:spcPct val="100000"/>
              </a:lnSpc>
              <a:spcBef>
                <a:spcPts val="0"/>
              </a:spcBef>
              <a:spcAft>
                <a:spcPts val="0"/>
              </a:spcAft>
              <a:buClr>
                <a:schemeClr val="dk1"/>
              </a:buClr>
              <a:buSzPts val="1200"/>
              <a:buNone/>
              <a:defRPr sz="1200"/>
            </a:lvl8pPr>
            <a:lvl9pPr indent="-228600" lvl="8" marL="4114800" algn="l">
              <a:lnSpc>
                <a:spcPct val="100000"/>
              </a:lnSpc>
              <a:spcBef>
                <a:spcPts val="0"/>
              </a:spcBef>
              <a:spcAft>
                <a:spcPts val="0"/>
              </a:spcAft>
              <a:buClr>
                <a:schemeClr val="dk1"/>
              </a:buClr>
              <a:buSzPts val="1200"/>
              <a:buNone/>
              <a:defRPr sz="1200"/>
            </a:lvl9pPr>
          </a:lstStyle>
          <a:p/>
        </p:txBody>
      </p:sp>
      <p:sp>
        <p:nvSpPr>
          <p:cNvPr id="137" name="Google Shape;137;p16"/>
          <p:cNvSpPr txBox="1"/>
          <p:nvPr>
            <p:ph idx="13" type="body"/>
          </p:nvPr>
        </p:nvSpPr>
        <p:spPr>
          <a:xfrm>
            <a:off x="8205788" y="2555645"/>
            <a:ext cx="557212" cy="184666"/>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38" name="Google Shape;138;p16"/>
          <p:cNvSpPr txBox="1"/>
          <p:nvPr>
            <p:ph idx="14" type="body"/>
          </p:nvPr>
        </p:nvSpPr>
        <p:spPr>
          <a:xfrm>
            <a:off x="8205788" y="3109922"/>
            <a:ext cx="557212" cy="184666"/>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9pPr>
          </a:lstStyle>
          <a:p/>
        </p:txBody>
      </p:sp>
      <p:sp>
        <p:nvSpPr>
          <p:cNvPr id="139" name="Google Shape;139;p16"/>
          <p:cNvSpPr txBox="1"/>
          <p:nvPr>
            <p:ph idx="15" type="body"/>
          </p:nvPr>
        </p:nvSpPr>
        <p:spPr>
          <a:xfrm>
            <a:off x="8205788" y="3664199"/>
            <a:ext cx="557212" cy="184666"/>
          </a:xfrm>
          <a:prstGeom prst="rect">
            <a:avLst/>
          </a:prstGeom>
          <a:noFill/>
          <a:ln>
            <a:noFill/>
          </a:ln>
        </p:spPr>
        <p:txBody>
          <a:bodyPr anchorCtr="0" anchor="ctr" bIns="0" lIns="0" spcFirstLastPara="1" rIns="0" wrap="square" tIns="0">
            <a:spAutoFit/>
          </a:bodyPr>
          <a:lstStyle>
            <a:lvl1pPr indent="-228600" lvl="0" marL="457200" algn="r">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1pPr>
            <a:lvl2pPr indent="-228600" lvl="1" marL="914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2pPr>
            <a:lvl3pPr indent="-228600" lvl="2" marL="1371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3pPr>
            <a:lvl4pPr indent="-228600" lvl="3" marL="1828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4pPr>
            <a:lvl5pPr indent="-228600" lvl="4" marL="22860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5pPr>
            <a:lvl6pPr indent="-228600" lvl="5" marL="27432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6pPr>
            <a:lvl7pPr indent="-228600" lvl="6" marL="32004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7pPr>
            <a:lvl8pPr indent="-228600" lvl="7" marL="36576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8pPr>
            <a:lvl9pPr indent="-228600" lvl="8" marL="4114800" algn="l">
              <a:lnSpc>
                <a:spcPct val="100000"/>
              </a:lnSpc>
              <a:spcBef>
                <a:spcPts val="0"/>
              </a:spcBef>
              <a:spcAft>
                <a:spcPts val="0"/>
              </a:spcAft>
              <a:buClr>
                <a:schemeClr val="dk2"/>
              </a:buClr>
              <a:buSzPts val="1200"/>
              <a:buFont typeface="Zalando Sans SemiExpanded Black"/>
              <a:buNone/>
              <a:defRPr sz="1200">
                <a:solidFill>
                  <a:schemeClr val="dk2"/>
                </a:solidFill>
                <a:latin typeface="Zalando Sans SemiExpanded Black"/>
                <a:ea typeface="Zalando Sans SemiExpanded Black"/>
                <a:cs typeface="Zalando Sans SemiExpanded Black"/>
                <a:sym typeface="Zalando Sans SemiExpanded Black"/>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_01">
  <p:cSld name="Title and Content_01">
    <p:spTree>
      <p:nvGrpSpPr>
        <p:cNvPr id="140" name="Shape 140"/>
        <p:cNvGrpSpPr/>
        <p:nvPr/>
      </p:nvGrpSpPr>
      <p:grpSpPr>
        <a:xfrm>
          <a:off x="0" y="0"/>
          <a:ext cx="0" cy="0"/>
          <a:chOff x="0" y="0"/>
          <a:chExt cx="0" cy="0"/>
        </a:xfrm>
      </p:grpSpPr>
      <p:sp>
        <p:nvSpPr>
          <p:cNvPr id="141" name="Google Shape;141;p17"/>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17"/>
          <p:cNvSpPr txBox="1"/>
          <p:nvPr>
            <p:ph idx="1"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143" name="Google Shape;143;p17"/>
          <p:cNvSpPr/>
          <p:nvPr/>
        </p:nvSpPr>
        <p:spPr>
          <a:xfrm>
            <a:off x="6807156" y="1965700"/>
            <a:ext cx="1955844" cy="2473106"/>
          </a:xfrm>
          <a:prstGeom prst="roundRect">
            <a:avLst>
              <a:gd fmla="val 4486"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44" name="Google Shape;144;p17"/>
          <p:cNvSpPr txBox="1"/>
          <p:nvPr>
            <p:ph idx="2" type="body"/>
          </p:nvPr>
        </p:nvSpPr>
        <p:spPr>
          <a:xfrm>
            <a:off x="380998" y="3005844"/>
            <a:ext cx="6239659" cy="984884"/>
          </a:xfrm>
          <a:prstGeom prst="rect">
            <a:avLst/>
          </a:prstGeom>
          <a:noFill/>
          <a:ln>
            <a:noFill/>
          </a:ln>
        </p:spPr>
        <p:txBody>
          <a:bodyPr anchorCtr="0" anchor="t" bIns="0" lIns="0" spcFirstLastPara="1" rIns="0" wrap="square" tIns="0">
            <a:noAutofit/>
          </a:bodyPr>
          <a:lstStyle>
            <a:lvl1pPr indent="-285750" lvl="0" marL="457200" algn="l">
              <a:lnSpc>
                <a:spcPct val="100000"/>
              </a:lnSpc>
              <a:spcBef>
                <a:spcPts val="0"/>
              </a:spcBef>
              <a:spcAft>
                <a:spcPts val="0"/>
              </a:spcAft>
              <a:buClr>
                <a:schemeClr val="dk1"/>
              </a:buClr>
              <a:buSzPts val="900"/>
              <a:buFont typeface="Arial"/>
              <a:buChar char="•"/>
              <a:defRPr/>
            </a:lvl1pPr>
            <a:lvl2pPr indent="-228600" lvl="1" marL="914400" algn="l">
              <a:lnSpc>
                <a:spcPct val="100000"/>
              </a:lnSpc>
              <a:spcBef>
                <a:spcPts val="600"/>
              </a:spcBef>
              <a:spcAft>
                <a:spcPts val="0"/>
              </a:spcAft>
              <a:buClr>
                <a:schemeClr val="dk1"/>
              </a:buClr>
              <a:buSzPts val="900"/>
              <a:buNone/>
              <a:defRPr/>
            </a:lvl2pPr>
            <a:lvl3pPr indent="-228600" lvl="2" marL="1371600" algn="l">
              <a:lnSpc>
                <a:spcPct val="100000"/>
              </a:lnSpc>
              <a:spcBef>
                <a:spcPts val="600"/>
              </a:spcBef>
              <a:spcAft>
                <a:spcPts val="0"/>
              </a:spcAft>
              <a:buClr>
                <a:schemeClr val="dk1"/>
              </a:buClr>
              <a:buSzPts val="900"/>
              <a:buNone/>
              <a:defRPr/>
            </a:lvl3pPr>
            <a:lvl4pPr indent="-228600" lvl="3" marL="1828800" algn="l">
              <a:lnSpc>
                <a:spcPct val="100000"/>
              </a:lnSpc>
              <a:spcBef>
                <a:spcPts val="600"/>
              </a:spcBef>
              <a:spcAft>
                <a:spcPts val="0"/>
              </a:spcAft>
              <a:buClr>
                <a:schemeClr val="dk1"/>
              </a:buClr>
              <a:buSzPts val="900"/>
              <a:buNone/>
              <a:defRPr/>
            </a:lvl4pPr>
            <a:lvl5pPr indent="-228600" lvl="4" marL="2286000" algn="l">
              <a:lnSpc>
                <a:spcPct val="100000"/>
              </a:lnSpc>
              <a:spcBef>
                <a:spcPts val="600"/>
              </a:spcBef>
              <a:spcAft>
                <a:spcPts val="0"/>
              </a:spcAft>
              <a:buClr>
                <a:schemeClr val="dk1"/>
              </a:buClr>
              <a:buSzPts val="900"/>
              <a:buNone/>
              <a:defRPr/>
            </a:lvl5pPr>
            <a:lvl6pPr indent="-228600" lvl="5" marL="2743200" algn="l">
              <a:lnSpc>
                <a:spcPct val="100000"/>
              </a:lnSpc>
              <a:spcBef>
                <a:spcPts val="600"/>
              </a:spcBef>
              <a:spcAft>
                <a:spcPts val="0"/>
              </a:spcAft>
              <a:buClr>
                <a:schemeClr val="dk1"/>
              </a:buClr>
              <a:buSzPts val="900"/>
              <a:buNone/>
              <a:defRPr/>
            </a:lvl6pPr>
            <a:lvl7pPr indent="-228600" lvl="6" marL="3200400" algn="l">
              <a:lnSpc>
                <a:spcPct val="100000"/>
              </a:lnSpc>
              <a:spcBef>
                <a:spcPts val="600"/>
              </a:spcBef>
              <a:spcAft>
                <a:spcPts val="0"/>
              </a:spcAft>
              <a:buClr>
                <a:schemeClr val="dk1"/>
              </a:buClr>
              <a:buSzPts val="900"/>
              <a:buNone/>
              <a:defRPr/>
            </a:lvl7pPr>
            <a:lvl8pPr indent="-228600" lvl="7" marL="3657600" algn="l">
              <a:lnSpc>
                <a:spcPct val="100000"/>
              </a:lnSpc>
              <a:spcBef>
                <a:spcPts val="600"/>
              </a:spcBef>
              <a:spcAft>
                <a:spcPts val="0"/>
              </a:spcAft>
              <a:buClr>
                <a:schemeClr val="dk1"/>
              </a:buClr>
              <a:buSzPts val="900"/>
              <a:buNone/>
              <a:defRPr/>
            </a:lvl8pPr>
            <a:lvl9pPr indent="-228600" lvl="8" marL="4114800" algn="l">
              <a:lnSpc>
                <a:spcPct val="100000"/>
              </a:lnSpc>
              <a:spcBef>
                <a:spcPts val="600"/>
              </a:spcBef>
              <a:spcAft>
                <a:spcPts val="600"/>
              </a:spcAft>
              <a:buClr>
                <a:schemeClr val="dk1"/>
              </a:buClr>
              <a:buSzPts val="900"/>
              <a:buNone/>
              <a:defRPr/>
            </a:lvl9pPr>
          </a:lstStyle>
          <a:p/>
        </p:txBody>
      </p:sp>
      <p:sp>
        <p:nvSpPr>
          <p:cNvPr id="145" name="Google Shape;145;p17"/>
          <p:cNvSpPr txBox="1"/>
          <p:nvPr>
            <p:ph idx="3" type="body"/>
          </p:nvPr>
        </p:nvSpPr>
        <p:spPr>
          <a:xfrm>
            <a:off x="380999" y="2475333"/>
            <a:ext cx="6239658" cy="4431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600"/>
              <a:buFont typeface="Zalando Sans Medium"/>
              <a:buNone/>
              <a:defRPr sz="1600">
                <a:latin typeface="Zalando Sans Medium"/>
                <a:ea typeface="Zalando Sans Medium"/>
                <a:cs typeface="Zalando Sans Medium"/>
                <a:sym typeface="Zalando Sans Medium"/>
              </a:defRPr>
            </a:lvl1pPr>
            <a:lvl2pPr indent="-330200" lvl="1" marL="9144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2pPr>
            <a:lvl3pPr indent="-330200" lvl="2" marL="13716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3pPr>
            <a:lvl4pPr indent="-330200" lvl="3" marL="18288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4pPr>
            <a:lvl5pPr indent="-330200" lvl="4" marL="22860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5pPr>
            <a:lvl6pPr indent="-330200" lvl="5" marL="27432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6pPr>
            <a:lvl7pPr indent="-330200" lvl="6" marL="32004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7pPr>
            <a:lvl8pPr indent="-330200" lvl="7" marL="36576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8pPr>
            <a:lvl9pPr indent="-330200" lvl="8" marL="4114800" algn="l">
              <a:lnSpc>
                <a:spcPct val="90000"/>
              </a:lnSpc>
              <a:spcBef>
                <a:spcPts val="0"/>
              </a:spcBef>
              <a:spcAft>
                <a:spcPts val="0"/>
              </a:spcAft>
              <a:buClr>
                <a:schemeClr val="dk1"/>
              </a:buClr>
              <a:buSzPts val="1600"/>
              <a:buFont typeface="Zalando Sans Medium"/>
              <a:buChar char="•"/>
              <a:defRPr sz="1600">
                <a:latin typeface="Zalando Sans Medium"/>
                <a:ea typeface="Zalando Sans Medium"/>
                <a:cs typeface="Zalando Sans Medium"/>
                <a:sym typeface="Zalando Sans Medium"/>
              </a:defRPr>
            </a:lvl9pPr>
          </a:lstStyle>
          <a:p/>
        </p:txBody>
      </p:sp>
      <p:sp>
        <p:nvSpPr>
          <p:cNvPr id="146" name="Google Shape;146;p17"/>
          <p:cNvSpPr txBox="1"/>
          <p:nvPr>
            <p:ph idx="4" type="body"/>
          </p:nvPr>
        </p:nvSpPr>
        <p:spPr>
          <a:xfrm>
            <a:off x="6992514" y="2475333"/>
            <a:ext cx="1584752" cy="664797"/>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lt1"/>
              </a:buClr>
              <a:buSzPts val="1600"/>
              <a:buFont typeface="Zalando Sans Medium"/>
              <a:buNone/>
              <a:defRPr sz="1600">
                <a:solidFill>
                  <a:schemeClr val="lt1"/>
                </a:solidFill>
                <a:latin typeface="Zalando Sans Medium"/>
                <a:ea typeface="Zalando Sans Medium"/>
                <a:cs typeface="Zalando Sans Medium"/>
                <a:sym typeface="Zalando Sans Medium"/>
              </a:defRPr>
            </a:lvl1pPr>
            <a:lvl2pPr indent="-330200" lvl="1" marL="9144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2pPr>
            <a:lvl3pPr indent="-330200" lvl="2" marL="13716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3pPr>
            <a:lvl4pPr indent="-330200" lvl="3" marL="18288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4pPr>
            <a:lvl5pPr indent="-330200" lvl="4" marL="22860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5pPr>
            <a:lvl6pPr indent="-330200" lvl="5" marL="27432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6pPr>
            <a:lvl7pPr indent="-330200" lvl="6" marL="32004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7pPr>
            <a:lvl8pPr indent="-330200" lvl="7" marL="36576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8pPr>
            <a:lvl9pPr indent="-330200" lvl="8" marL="41148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_02">
  <p:cSld name="Title and Content_02">
    <p:spTree>
      <p:nvGrpSpPr>
        <p:cNvPr id="147" name="Shape 147"/>
        <p:cNvGrpSpPr/>
        <p:nvPr/>
      </p:nvGrpSpPr>
      <p:grpSpPr>
        <a:xfrm>
          <a:off x="0" y="0"/>
          <a:ext cx="0" cy="0"/>
          <a:chOff x="0" y="0"/>
          <a:chExt cx="0" cy="0"/>
        </a:xfrm>
      </p:grpSpPr>
      <p:sp>
        <p:nvSpPr>
          <p:cNvPr id="148" name="Google Shape;148;p18"/>
          <p:cNvSpPr/>
          <p:nvPr/>
        </p:nvSpPr>
        <p:spPr>
          <a:xfrm>
            <a:off x="380874" y="3640264"/>
            <a:ext cx="3541196" cy="798542"/>
          </a:xfrm>
          <a:prstGeom prst="roundRect">
            <a:avLst>
              <a:gd fmla="val 10513"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49" name="Google Shape;149;p18"/>
          <p:cNvSpPr txBox="1"/>
          <p:nvPr>
            <p:ph type="title"/>
          </p:nvPr>
        </p:nvSpPr>
        <p:spPr>
          <a:xfrm>
            <a:off x="381000" y="569595"/>
            <a:ext cx="4191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8"/>
          <p:cNvSpPr txBox="1"/>
          <p:nvPr>
            <p:ph idx="1" type="subTitle"/>
          </p:nvPr>
        </p:nvSpPr>
        <p:spPr>
          <a:xfrm>
            <a:off x="380999" y="1522625"/>
            <a:ext cx="4191000"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151" name="Google Shape;151;p18"/>
          <p:cNvSpPr txBox="1"/>
          <p:nvPr>
            <p:ph idx="2" type="body"/>
          </p:nvPr>
        </p:nvSpPr>
        <p:spPr>
          <a:xfrm>
            <a:off x="5036573" y="1233315"/>
            <a:ext cx="3726423" cy="784827"/>
          </a:xfrm>
          <a:prstGeom prst="rect">
            <a:avLst/>
          </a:prstGeom>
          <a:noFill/>
          <a:ln>
            <a:noFill/>
          </a:ln>
        </p:spPr>
        <p:txBody>
          <a:bodyPr anchorCtr="0" anchor="t" bIns="0" lIns="0" spcFirstLastPara="1" rIns="0" wrap="square" tIns="0">
            <a:noAutofit/>
          </a:bodyPr>
          <a:lstStyle>
            <a:lvl1pPr indent="-285750" lvl="0" marL="457200" algn="l">
              <a:lnSpc>
                <a:spcPct val="100000"/>
              </a:lnSpc>
              <a:spcBef>
                <a:spcPts val="0"/>
              </a:spcBef>
              <a:spcAft>
                <a:spcPts val="0"/>
              </a:spcAft>
              <a:buClr>
                <a:schemeClr val="dk1"/>
              </a:buClr>
              <a:buSzPts val="900"/>
              <a:buChar char="•"/>
              <a:defRPr/>
            </a:lvl1pPr>
            <a:lvl2pPr indent="-228600" lvl="1" marL="914400" algn="l">
              <a:lnSpc>
                <a:spcPct val="100000"/>
              </a:lnSpc>
              <a:spcBef>
                <a:spcPts val="600"/>
              </a:spcBef>
              <a:spcAft>
                <a:spcPts val="0"/>
              </a:spcAft>
              <a:buClr>
                <a:schemeClr val="dk1"/>
              </a:buClr>
              <a:buSzPts val="900"/>
              <a:buNone/>
              <a:defRPr/>
            </a:lvl2pPr>
            <a:lvl3pPr indent="-228600" lvl="2" marL="1371600" algn="l">
              <a:lnSpc>
                <a:spcPct val="100000"/>
              </a:lnSpc>
              <a:spcBef>
                <a:spcPts val="600"/>
              </a:spcBef>
              <a:spcAft>
                <a:spcPts val="0"/>
              </a:spcAft>
              <a:buClr>
                <a:schemeClr val="dk1"/>
              </a:buClr>
              <a:buSzPts val="900"/>
              <a:buNone/>
              <a:defRPr/>
            </a:lvl3pPr>
            <a:lvl4pPr indent="-228600" lvl="3" marL="1828800" algn="l">
              <a:lnSpc>
                <a:spcPct val="100000"/>
              </a:lnSpc>
              <a:spcBef>
                <a:spcPts val="600"/>
              </a:spcBef>
              <a:spcAft>
                <a:spcPts val="0"/>
              </a:spcAft>
              <a:buClr>
                <a:schemeClr val="dk1"/>
              </a:buClr>
              <a:buSzPts val="900"/>
              <a:buNone/>
              <a:defRPr/>
            </a:lvl4pPr>
            <a:lvl5pPr indent="-228600" lvl="4" marL="2286000" algn="l">
              <a:lnSpc>
                <a:spcPct val="100000"/>
              </a:lnSpc>
              <a:spcBef>
                <a:spcPts val="600"/>
              </a:spcBef>
              <a:spcAft>
                <a:spcPts val="0"/>
              </a:spcAft>
              <a:buClr>
                <a:schemeClr val="dk1"/>
              </a:buClr>
              <a:buSzPts val="900"/>
              <a:buNone/>
              <a:defRPr/>
            </a:lvl5pPr>
            <a:lvl6pPr indent="-228600" lvl="5" marL="2743200" algn="l">
              <a:lnSpc>
                <a:spcPct val="100000"/>
              </a:lnSpc>
              <a:spcBef>
                <a:spcPts val="600"/>
              </a:spcBef>
              <a:spcAft>
                <a:spcPts val="0"/>
              </a:spcAft>
              <a:buClr>
                <a:schemeClr val="dk1"/>
              </a:buClr>
              <a:buSzPts val="900"/>
              <a:buNone/>
              <a:defRPr/>
            </a:lvl6pPr>
            <a:lvl7pPr indent="-228600" lvl="6" marL="3200400" algn="l">
              <a:lnSpc>
                <a:spcPct val="100000"/>
              </a:lnSpc>
              <a:spcBef>
                <a:spcPts val="600"/>
              </a:spcBef>
              <a:spcAft>
                <a:spcPts val="0"/>
              </a:spcAft>
              <a:buClr>
                <a:schemeClr val="dk1"/>
              </a:buClr>
              <a:buSzPts val="900"/>
              <a:buNone/>
              <a:defRPr/>
            </a:lvl7pPr>
            <a:lvl8pPr indent="-228600" lvl="7" marL="3657600" algn="l">
              <a:lnSpc>
                <a:spcPct val="100000"/>
              </a:lnSpc>
              <a:spcBef>
                <a:spcPts val="600"/>
              </a:spcBef>
              <a:spcAft>
                <a:spcPts val="0"/>
              </a:spcAft>
              <a:buClr>
                <a:schemeClr val="dk1"/>
              </a:buClr>
              <a:buSzPts val="900"/>
              <a:buNone/>
              <a:defRPr/>
            </a:lvl8pPr>
            <a:lvl9pPr indent="-228600" lvl="8" marL="4114800" algn="l">
              <a:lnSpc>
                <a:spcPct val="100000"/>
              </a:lnSpc>
              <a:spcBef>
                <a:spcPts val="600"/>
              </a:spcBef>
              <a:spcAft>
                <a:spcPts val="600"/>
              </a:spcAft>
              <a:buClr>
                <a:schemeClr val="dk1"/>
              </a:buClr>
              <a:buSzPts val="900"/>
              <a:buNone/>
              <a:defRPr/>
            </a:lvl9pPr>
          </a:lstStyle>
          <a:p/>
        </p:txBody>
      </p:sp>
      <p:sp>
        <p:nvSpPr>
          <p:cNvPr id="152" name="Google Shape;152;p18"/>
          <p:cNvSpPr txBox="1"/>
          <p:nvPr>
            <p:ph idx="3" type="body"/>
          </p:nvPr>
        </p:nvSpPr>
        <p:spPr>
          <a:xfrm>
            <a:off x="5036573" y="813603"/>
            <a:ext cx="3726422" cy="332399"/>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04800" lvl="1" marL="914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2pPr>
            <a:lvl3pPr indent="-304800" lvl="2" marL="1371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3pPr>
            <a:lvl4pPr indent="-304800" lvl="3" marL="1828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4pPr>
            <a:lvl5pPr indent="-304800" lvl="4" marL="22860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5pPr>
            <a:lvl6pPr indent="-304800" lvl="5" marL="27432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6pPr>
            <a:lvl7pPr indent="-304800" lvl="6" marL="3200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7pPr>
            <a:lvl8pPr indent="-304800" lvl="7" marL="3657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8pPr>
            <a:lvl9pPr indent="-304800" lvl="8" marL="4114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9pPr>
          </a:lstStyle>
          <a:p/>
        </p:txBody>
      </p:sp>
      <p:sp>
        <p:nvSpPr>
          <p:cNvPr id="153" name="Google Shape;153;p18"/>
          <p:cNvSpPr txBox="1"/>
          <p:nvPr>
            <p:ph idx="4" type="body"/>
          </p:nvPr>
        </p:nvSpPr>
        <p:spPr>
          <a:xfrm>
            <a:off x="5036573" y="3249733"/>
            <a:ext cx="3726423" cy="784827"/>
          </a:xfrm>
          <a:prstGeom prst="rect">
            <a:avLst/>
          </a:prstGeom>
          <a:noFill/>
          <a:ln>
            <a:noFill/>
          </a:ln>
        </p:spPr>
        <p:txBody>
          <a:bodyPr anchorCtr="0" anchor="t" bIns="0" lIns="0" spcFirstLastPara="1" rIns="0" wrap="square" tIns="0">
            <a:noAutofit/>
          </a:bodyPr>
          <a:lstStyle>
            <a:lvl1pPr indent="-285750" lvl="0" marL="457200" algn="l">
              <a:lnSpc>
                <a:spcPct val="100000"/>
              </a:lnSpc>
              <a:spcBef>
                <a:spcPts val="0"/>
              </a:spcBef>
              <a:spcAft>
                <a:spcPts val="0"/>
              </a:spcAft>
              <a:buClr>
                <a:schemeClr val="dk1"/>
              </a:buClr>
              <a:buSzPts val="900"/>
              <a:buChar char="•"/>
              <a:defRPr/>
            </a:lvl1pPr>
            <a:lvl2pPr indent="-228600" lvl="1" marL="914400" algn="l">
              <a:lnSpc>
                <a:spcPct val="100000"/>
              </a:lnSpc>
              <a:spcBef>
                <a:spcPts val="600"/>
              </a:spcBef>
              <a:spcAft>
                <a:spcPts val="0"/>
              </a:spcAft>
              <a:buClr>
                <a:schemeClr val="dk1"/>
              </a:buClr>
              <a:buSzPts val="900"/>
              <a:buNone/>
              <a:defRPr/>
            </a:lvl2pPr>
            <a:lvl3pPr indent="-228600" lvl="2" marL="1371600" algn="l">
              <a:lnSpc>
                <a:spcPct val="100000"/>
              </a:lnSpc>
              <a:spcBef>
                <a:spcPts val="600"/>
              </a:spcBef>
              <a:spcAft>
                <a:spcPts val="0"/>
              </a:spcAft>
              <a:buClr>
                <a:schemeClr val="dk1"/>
              </a:buClr>
              <a:buSzPts val="900"/>
              <a:buNone/>
              <a:defRPr/>
            </a:lvl3pPr>
            <a:lvl4pPr indent="-228600" lvl="3" marL="1828800" algn="l">
              <a:lnSpc>
                <a:spcPct val="100000"/>
              </a:lnSpc>
              <a:spcBef>
                <a:spcPts val="600"/>
              </a:spcBef>
              <a:spcAft>
                <a:spcPts val="0"/>
              </a:spcAft>
              <a:buClr>
                <a:schemeClr val="dk1"/>
              </a:buClr>
              <a:buSzPts val="900"/>
              <a:buNone/>
              <a:defRPr/>
            </a:lvl4pPr>
            <a:lvl5pPr indent="-228600" lvl="4" marL="2286000" algn="l">
              <a:lnSpc>
                <a:spcPct val="100000"/>
              </a:lnSpc>
              <a:spcBef>
                <a:spcPts val="600"/>
              </a:spcBef>
              <a:spcAft>
                <a:spcPts val="0"/>
              </a:spcAft>
              <a:buClr>
                <a:schemeClr val="dk1"/>
              </a:buClr>
              <a:buSzPts val="900"/>
              <a:buNone/>
              <a:defRPr/>
            </a:lvl5pPr>
            <a:lvl6pPr indent="-228600" lvl="5" marL="2743200" algn="l">
              <a:lnSpc>
                <a:spcPct val="100000"/>
              </a:lnSpc>
              <a:spcBef>
                <a:spcPts val="600"/>
              </a:spcBef>
              <a:spcAft>
                <a:spcPts val="0"/>
              </a:spcAft>
              <a:buClr>
                <a:schemeClr val="dk1"/>
              </a:buClr>
              <a:buSzPts val="900"/>
              <a:buNone/>
              <a:defRPr/>
            </a:lvl6pPr>
            <a:lvl7pPr indent="-228600" lvl="6" marL="3200400" algn="l">
              <a:lnSpc>
                <a:spcPct val="100000"/>
              </a:lnSpc>
              <a:spcBef>
                <a:spcPts val="600"/>
              </a:spcBef>
              <a:spcAft>
                <a:spcPts val="0"/>
              </a:spcAft>
              <a:buClr>
                <a:schemeClr val="dk1"/>
              </a:buClr>
              <a:buSzPts val="900"/>
              <a:buNone/>
              <a:defRPr/>
            </a:lvl7pPr>
            <a:lvl8pPr indent="-228600" lvl="7" marL="3657600" algn="l">
              <a:lnSpc>
                <a:spcPct val="100000"/>
              </a:lnSpc>
              <a:spcBef>
                <a:spcPts val="600"/>
              </a:spcBef>
              <a:spcAft>
                <a:spcPts val="0"/>
              </a:spcAft>
              <a:buClr>
                <a:schemeClr val="dk1"/>
              </a:buClr>
              <a:buSzPts val="900"/>
              <a:buNone/>
              <a:defRPr/>
            </a:lvl8pPr>
            <a:lvl9pPr indent="-228600" lvl="8" marL="4114800" algn="l">
              <a:lnSpc>
                <a:spcPct val="100000"/>
              </a:lnSpc>
              <a:spcBef>
                <a:spcPts val="600"/>
              </a:spcBef>
              <a:spcAft>
                <a:spcPts val="600"/>
              </a:spcAft>
              <a:buClr>
                <a:schemeClr val="dk1"/>
              </a:buClr>
              <a:buSzPts val="900"/>
              <a:buNone/>
              <a:defRPr/>
            </a:lvl9pPr>
          </a:lstStyle>
          <a:p/>
        </p:txBody>
      </p:sp>
      <p:sp>
        <p:nvSpPr>
          <p:cNvPr id="154" name="Google Shape;154;p18"/>
          <p:cNvSpPr txBox="1"/>
          <p:nvPr>
            <p:ph idx="5" type="body"/>
          </p:nvPr>
        </p:nvSpPr>
        <p:spPr>
          <a:xfrm>
            <a:off x="5036573" y="2830021"/>
            <a:ext cx="3726422" cy="332399"/>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04800" lvl="1" marL="914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2pPr>
            <a:lvl3pPr indent="-304800" lvl="2" marL="1371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3pPr>
            <a:lvl4pPr indent="-304800" lvl="3" marL="1828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4pPr>
            <a:lvl5pPr indent="-304800" lvl="4" marL="22860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5pPr>
            <a:lvl6pPr indent="-304800" lvl="5" marL="27432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6pPr>
            <a:lvl7pPr indent="-304800" lvl="6" marL="3200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7pPr>
            <a:lvl8pPr indent="-304800" lvl="7" marL="3657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8pPr>
            <a:lvl9pPr indent="-304800" lvl="8" marL="4114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9pPr>
          </a:lstStyle>
          <a:p/>
        </p:txBody>
      </p:sp>
      <p:sp>
        <p:nvSpPr>
          <p:cNvPr id="155" name="Google Shape;155;p18"/>
          <p:cNvSpPr txBox="1"/>
          <p:nvPr>
            <p:ph idx="6" type="body"/>
          </p:nvPr>
        </p:nvSpPr>
        <p:spPr>
          <a:xfrm>
            <a:off x="566232" y="3817936"/>
            <a:ext cx="3170480" cy="443198"/>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lt1"/>
              </a:buClr>
              <a:buSzPts val="1600"/>
              <a:buFont typeface="Zalando Sans Medium"/>
              <a:buNone/>
              <a:defRPr sz="1600">
                <a:solidFill>
                  <a:schemeClr val="lt1"/>
                </a:solidFill>
                <a:latin typeface="Zalando Sans Medium"/>
                <a:ea typeface="Zalando Sans Medium"/>
                <a:cs typeface="Zalando Sans Medium"/>
                <a:sym typeface="Zalando Sans Medium"/>
              </a:defRPr>
            </a:lvl1pPr>
            <a:lvl2pPr indent="-330200" lvl="1" marL="9144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2pPr>
            <a:lvl3pPr indent="-330200" lvl="2" marL="13716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3pPr>
            <a:lvl4pPr indent="-330200" lvl="3" marL="18288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4pPr>
            <a:lvl5pPr indent="-330200" lvl="4" marL="22860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5pPr>
            <a:lvl6pPr indent="-330200" lvl="5" marL="27432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6pPr>
            <a:lvl7pPr indent="-330200" lvl="6" marL="32004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7pPr>
            <a:lvl8pPr indent="-330200" lvl="7" marL="36576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8pPr>
            <a:lvl9pPr indent="-330200" lvl="8" marL="4114800" algn="l">
              <a:lnSpc>
                <a:spcPct val="90000"/>
              </a:lnSpc>
              <a:spcBef>
                <a:spcPts val="0"/>
              </a:spcBef>
              <a:spcAft>
                <a:spcPts val="0"/>
              </a:spcAft>
              <a:buClr>
                <a:schemeClr val="lt1"/>
              </a:buClr>
              <a:buSzPts val="1600"/>
              <a:buFont typeface="Zalando Sans Medium"/>
              <a:buChar char="•"/>
              <a:defRPr sz="1600">
                <a:solidFill>
                  <a:schemeClr val="lt1"/>
                </a:solidFill>
                <a:latin typeface="Zalando Sans Medium"/>
                <a:ea typeface="Zalando Sans Medium"/>
                <a:cs typeface="Zalando Sans Medium"/>
                <a:sym typeface="Zalando Sans Medium"/>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with Image">
  <p:cSld name="Two Columns with Image">
    <p:spTree>
      <p:nvGrpSpPr>
        <p:cNvPr id="156" name="Shape 156"/>
        <p:cNvGrpSpPr/>
        <p:nvPr/>
      </p:nvGrpSpPr>
      <p:grpSpPr>
        <a:xfrm>
          <a:off x="0" y="0"/>
          <a:ext cx="0" cy="0"/>
          <a:chOff x="0" y="0"/>
          <a:chExt cx="0" cy="0"/>
        </a:xfrm>
      </p:grpSpPr>
      <p:sp>
        <p:nvSpPr>
          <p:cNvPr id="157" name="Google Shape;157;p19"/>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19"/>
          <p:cNvSpPr txBox="1"/>
          <p:nvPr>
            <p:ph idx="1"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159" name="Google Shape;159;p19"/>
          <p:cNvSpPr/>
          <p:nvPr/>
        </p:nvSpPr>
        <p:spPr>
          <a:xfrm>
            <a:off x="380996" y="1965700"/>
            <a:ext cx="4098085" cy="2473106"/>
          </a:xfrm>
          <a:prstGeom prst="roundRect">
            <a:avLst>
              <a:gd fmla="val 335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60" name="Google Shape;160;p19"/>
          <p:cNvSpPr/>
          <p:nvPr/>
        </p:nvSpPr>
        <p:spPr>
          <a:xfrm>
            <a:off x="4664820" y="1965700"/>
            <a:ext cx="4098307" cy="2473106"/>
          </a:xfrm>
          <a:prstGeom prst="roundRect">
            <a:avLst>
              <a:gd fmla="val 335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61" name="Google Shape;161;p19"/>
          <p:cNvSpPr/>
          <p:nvPr>
            <p:ph idx="2" type="pic"/>
          </p:nvPr>
        </p:nvSpPr>
        <p:spPr>
          <a:xfrm>
            <a:off x="566734" y="2133447"/>
            <a:ext cx="3726497" cy="1292999"/>
          </a:xfrm>
          <a:prstGeom prst="roundRect">
            <a:avLst>
              <a:gd fmla="val 7459" name="adj"/>
            </a:avLst>
          </a:prstGeom>
          <a:solidFill>
            <a:schemeClr val="lt1"/>
          </a:solidFill>
          <a:ln>
            <a:noFill/>
          </a:ln>
        </p:spPr>
      </p:sp>
      <p:sp>
        <p:nvSpPr>
          <p:cNvPr id="162" name="Google Shape;162;p19"/>
          <p:cNvSpPr/>
          <p:nvPr>
            <p:ph idx="3" type="pic"/>
          </p:nvPr>
        </p:nvSpPr>
        <p:spPr>
          <a:xfrm>
            <a:off x="4850725" y="2133447"/>
            <a:ext cx="3726497" cy="1292999"/>
          </a:xfrm>
          <a:prstGeom prst="roundRect">
            <a:avLst>
              <a:gd fmla="val 7459" name="adj"/>
            </a:avLst>
          </a:prstGeom>
          <a:solidFill>
            <a:schemeClr val="lt1"/>
          </a:solidFill>
          <a:ln>
            <a:noFill/>
          </a:ln>
        </p:spPr>
      </p:sp>
      <p:sp>
        <p:nvSpPr>
          <p:cNvPr id="163" name="Google Shape;163;p19"/>
          <p:cNvSpPr txBox="1"/>
          <p:nvPr>
            <p:ph idx="4" type="body"/>
          </p:nvPr>
        </p:nvSpPr>
        <p:spPr>
          <a:xfrm>
            <a:off x="566735" y="3869051"/>
            <a:ext cx="3726496"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64" name="Google Shape;164;p19"/>
          <p:cNvSpPr txBox="1"/>
          <p:nvPr>
            <p:ph idx="5" type="body"/>
          </p:nvPr>
        </p:nvSpPr>
        <p:spPr>
          <a:xfrm>
            <a:off x="566735" y="3616801"/>
            <a:ext cx="3726496"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165" name="Google Shape;165;p19"/>
          <p:cNvSpPr txBox="1"/>
          <p:nvPr>
            <p:ph idx="6" type="body"/>
          </p:nvPr>
        </p:nvSpPr>
        <p:spPr>
          <a:xfrm>
            <a:off x="4850725" y="3869051"/>
            <a:ext cx="3726496"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66" name="Google Shape;166;p19"/>
          <p:cNvSpPr txBox="1"/>
          <p:nvPr>
            <p:ph idx="7" type="body"/>
          </p:nvPr>
        </p:nvSpPr>
        <p:spPr>
          <a:xfrm>
            <a:off x="4850725" y="3616801"/>
            <a:ext cx="3726496"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with Image">
  <p:cSld name="Three Columns with Image">
    <p:spTree>
      <p:nvGrpSpPr>
        <p:cNvPr id="167" name="Shape 167"/>
        <p:cNvGrpSpPr/>
        <p:nvPr/>
      </p:nvGrpSpPr>
      <p:grpSpPr>
        <a:xfrm>
          <a:off x="0" y="0"/>
          <a:ext cx="0" cy="0"/>
          <a:chOff x="0" y="0"/>
          <a:chExt cx="0" cy="0"/>
        </a:xfrm>
      </p:grpSpPr>
      <p:sp>
        <p:nvSpPr>
          <p:cNvPr id="168" name="Google Shape;168;p20"/>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20"/>
          <p:cNvSpPr/>
          <p:nvPr/>
        </p:nvSpPr>
        <p:spPr>
          <a:xfrm>
            <a:off x="380997" y="1965700"/>
            <a:ext cx="2670300" cy="2473106"/>
          </a:xfrm>
          <a:prstGeom prst="roundRect">
            <a:avLst>
              <a:gd fmla="val 335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70" name="Google Shape;170;p20"/>
          <p:cNvSpPr/>
          <p:nvPr/>
        </p:nvSpPr>
        <p:spPr>
          <a:xfrm>
            <a:off x="3236912" y="1965700"/>
            <a:ext cx="2670300" cy="2473106"/>
          </a:xfrm>
          <a:prstGeom prst="roundRect">
            <a:avLst>
              <a:gd fmla="val 335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71" name="Google Shape;171;p20"/>
          <p:cNvSpPr/>
          <p:nvPr/>
        </p:nvSpPr>
        <p:spPr>
          <a:xfrm>
            <a:off x="6092827" y="1965700"/>
            <a:ext cx="2670300" cy="2473106"/>
          </a:xfrm>
          <a:prstGeom prst="roundRect">
            <a:avLst>
              <a:gd fmla="val 335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72" name="Google Shape;172;p20"/>
          <p:cNvSpPr/>
          <p:nvPr>
            <p:ph idx="2" type="pic"/>
          </p:nvPr>
        </p:nvSpPr>
        <p:spPr>
          <a:xfrm>
            <a:off x="566735" y="2133447"/>
            <a:ext cx="2298600" cy="1292999"/>
          </a:xfrm>
          <a:prstGeom prst="roundRect">
            <a:avLst>
              <a:gd fmla="val 7459" name="adj"/>
            </a:avLst>
          </a:prstGeom>
          <a:solidFill>
            <a:schemeClr val="lt1"/>
          </a:solidFill>
          <a:ln>
            <a:noFill/>
          </a:ln>
        </p:spPr>
      </p:sp>
      <p:sp>
        <p:nvSpPr>
          <p:cNvPr id="173" name="Google Shape;173;p20"/>
          <p:cNvSpPr/>
          <p:nvPr>
            <p:ph idx="3" type="pic"/>
          </p:nvPr>
        </p:nvSpPr>
        <p:spPr>
          <a:xfrm>
            <a:off x="3422706" y="2133447"/>
            <a:ext cx="2298600" cy="1292999"/>
          </a:xfrm>
          <a:prstGeom prst="roundRect">
            <a:avLst>
              <a:gd fmla="val 7459" name="adj"/>
            </a:avLst>
          </a:prstGeom>
          <a:solidFill>
            <a:schemeClr val="lt1"/>
          </a:solidFill>
          <a:ln>
            <a:noFill/>
          </a:ln>
        </p:spPr>
      </p:sp>
      <p:sp>
        <p:nvSpPr>
          <p:cNvPr id="174" name="Google Shape;174;p20"/>
          <p:cNvSpPr/>
          <p:nvPr>
            <p:ph idx="4" type="pic"/>
          </p:nvPr>
        </p:nvSpPr>
        <p:spPr>
          <a:xfrm>
            <a:off x="6278677" y="2133447"/>
            <a:ext cx="2298600" cy="1292999"/>
          </a:xfrm>
          <a:prstGeom prst="roundRect">
            <a:avLst>
              <a:gd fmla="val 7459" name="adj"/>
            </a:avLst>
          </a:prstGeom>
          <a:solidFill>
            <a:schemeClr val="lt1"/>
          </a:solidFill>
          <a:ln>
            <a:noFill/>
          </a:ln>
        </p:spPr>
      </p:sp>
      <p:sp>
        <p:nvSpPr>
          <p:cNvPr id="175" name="Google Shape;175;p20"/>
          <p:cNvSpPr txBox="1"/>
          <p:nvPr>
            <p:ph idx="1" type="body"/>
          </p:nvPr>
        </p:nvSpPr>
        <p:spPr>
          <a:xfrm>
            <a:off x="566735" y="3869051"/>
            <a:ext cx="2298600"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76" name="Google Shape;176;p20"/>
          <p:cNvSpPr txBox="1"/>
          <p:nvPr>
            <p:ph idx="5" type="body"/>
          </p:nvPr>
        </p:nvSpPr>
        <p:spPr>
          <a:xfrm>
            <a:off x="566735" y="3616801"/>
            <a:ext cx="2298600"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177" name="Google Shape;177;p20"/>
          <p:cNvSpPr txBox="1"/>
          <p:nvPr>
            <p:ph idx="6" type="body"/>
          </p:nvPr>
        </p:nvSpPr>
        <p:spPr>
          <a:xfrm>
            <a:off x="3422706" y="3869051"/>
            <a:ext cx="2298600"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78" name="Google Shape;178;p20"/>
          <p:cNvSpPr txBox="1"/>
          <p:nvPr>
            <p:ph idx="7" type="body"/>
          </p:nvPr>
        </p:nvSpPr>
        <p:spPr>
          <a:xfrm>
            <a:off x="3422706" y="3616801"/>
            <a:ext cx="2298600"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179" name="Google Shape;179;p20"/>
          <p:cNvSpPr txBox="1"/>
          <p:nvPr>
            <p:ph idx="8" type="body"/>
          </p:nvPr>
        </p:nvSpPr>
        <p:spPr>
          <a:xfrm>
            <a:off x="6278677" y="3869051"/>
            <a:ext cx="2298600"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80" name="Google Shape;180;p20"/>
          <p:cNvSpPr txBox="1"/>
          <p:nvPr>
            <p:ph idx="9" type="body"/>
          </p:nvPr>
        </p:nvSpPr>
        <p:spPr>
          <a:xfrm>
            <a:off x="6278677" y="3616801"/>
            <a:ext cx="2298600"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181" name="Google Shape;181;p20"/>
          <p:cNvSpPr txBox="1"/>
          <p:nvPr>
            <p:ph idx="13"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with Image">
  <p:cSld name="Four Columns with Image">
    <p:spTree>
      <p:nvGrpSpPr>
        <p:cNvPr id="182" name="Shape 182"/>
        <p:cNvGrpSpPr/>
        <p:nvPr/>
      </p:nvGrpSpPr>
      <p:grpSpPr>
        <a:xfrm>
          <a:off x="0" y="0"/>
          <a:ext cx="0" cy="0"/>
          <a:chOff x="0" y="0"/>
          <a:chExt cx="0" cy="0"/>
        </a:xfrm>
      </p:grpSpPr>
      <p:sp>
        <p:nvSpPr>
          <p:cNvPr id="183" name="Google Shape;183;p21"/>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21"/>
          <p:cNvSpPr/>
          <p:nvPr/>
        </p:nvSpPr>
        <p:spPr>
          <a:xfrm>
            <a:off x="380997"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85" name="Google Shape;185;p21"/>
          <p:cNvSpPr/>
          <p:nvPr>
            <p:ph idx="2" type="pic"/>
          </p:nvPr>
        </p:nvSpPr>
        <p:spPr>
          <a:xfrm>
            <a:off x="566735" y="2133447"/>
            <a:ext cx="1584257" cy="1292999"/>
          </a:xfrm>
          <a:prstGeom prst="roundRect">
            <a:avLst>
              <a:gd fmla="val 7459" name="adj"/>
            </a:avLst>
          </a:prstGeom>
          <a:solidFill>
            <a:schemeClr val="lt1"/>
          </a:solidFill>
          <a:ln>
            <a:noFill/>
          </a:ln>
        </p:spPr>
      </p:sp>
      <p:sp>
        <p:nvSpPr>
          <p:cNvPr id="186" name="Google Shape;186;p21"/>
          <p:cNvSpPr txBox="1"/>
          <p:nvPr>
            <p:ph idx="1" type="body"/>
          </p:nvPr>
        </p:nvSpPr>
        <p:spPr>
          <a:xfrm>
            <a:off x="566735" y="3869051"/>
            <a:ext cx="1584257"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87" name="Google Shape;187;p21"/>
          <p:cNvSpPr txBox="1"/>
          <p:nvPr>
            <p:ph idx="3" type="body"/>
          </p:nvPr>
        </p:nvSpPr>
        <p:spPr>
          <a:xfrm>
            <a:off x="566735" y="3616801"/>
            <a:ext cx="1584257"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188" name="Google Shape;188;p21"/>
          <p:cNvSpPr/>
          <p:nvPr/>
        </p:nvSpPr>
        <p:spPr>
          <a:xfrm>
            <a:off x="6807153"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89" name="Google Shape;189;p21"/>
          <p:cNvSpPr/>
          <p:nvPr>
            <p:ph idx="4" type="pic"/>
          </p:nvPr>
        </p:nvSpPr>
        <p:spPr>
          <a:xfrm>
            <a:off x="6992891" y="2133447"/>
            <a:ext cx="1584257" cy="1292999"/>
          </a:xfrm>
          <a:prstGeom prst="roundRect">
            <a:avLst>
              <a:gd fmla="val 7459" name="adj"/>
            </a:avLst>
          </a:prstGeom>
          <a:solidFill>
            <a:schemeClr val="lt1"/>
          </a:solidFill>
          <a:ln>
            <a:noFill/>
          </a:ln>
        </p:spPr>
      </p:sp>
      <p:sp>
        <p:nvSpPr>
          <p:cNvPr id="190" name="Google Shape;190;p21"/>
          <p:cNvSpPr txBox="1"/>
          <p:nvPr>
            <p:ph idx="5" type="body"/>
          </p:nvPr>
        </p:nvSpPr>
        <p:spPr>
          <a:xfrm>
            <a:off x="6992891" y="3869051"/>
            <a:ext cx="1584257"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91" name="Google Shape;191;p21"/>
          <p:cNvSpPr txBox="1"/>
          <p:nvPr>
            <p:ph idx="6" type="body"/>
          </p:nvPr>
        </p:nvSpPr>
        <p:spPr>
          <a:xfrm>
            <a:off x="6992891" y="3616801"/>
            <a:ext cx="1584257"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192" name="Google Shape;192;p21"/>
          <p:cNvSpPr/>
          <p:nvPr/>
        </p:nvSpPr>
        <p:spPr>
          <a:xfrm>
            <a:off x="2523049"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93" name="Google Shape;193;p21"/>
          <p:cNvSpPr/>
          <p:nvPr>
            <p:ph idx="7" type="pic"/>
          </p:nvPr>
        </p:nvSpPr>
        <p:spPr>
          <a:xfrm>
            <a:off x="2708843" y="2133447"/>
            <a:ext cx="1584257" cy="1292999"/>
          </a:xfrm>
          <a:prstGeom prst="roundRect">
            <a:avLst>
              <a:gd fmla="val 7459" name="adj"/>
            </a:avLst>
          </a:prstGeom>
          <a:solidFill>
            <a:schemeClr val="lt1"/>
          </a:solidFill>
          <a:ln>
            <a:noFill/>
          </a:ln>
        </p:spPr>
      </p:sp>
      <p:sp>
        <p:nvSpPr>
          <p:cNvPr id="194" name="Google Shape;194;p21"/>
          <p:cNvSpPr txBox="1"/>
          <p:nvPr>
            <p:ph idx="8" type="body"/>
          </p:nvPr>
        </p:nvSpPr>
        <p:spPr>
          <a:xfrm>
            <a:off x="2708843" y="3869051"/>
            <a:ext cx="1584257"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95" name="Google Shape;195;p21"/>
          <p:cNvSpPr txBox="1"/>
          <p:nvPr>
            <p:ph idx="9" type="body"/>
          </p:nvPr>
        </p:nvSpPr>
        <p:spPr>
          <a:xfrm>
            <a:off x="2708843" y="3616801"/>
            <a:ext cx="1584257"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196" name="Google Shape;196;p21"/>
          <p:cNvSpPr/>
          <p:nvPr/>
        </p:nvSpPr>
        <p:spPr>
          <a:xfrm>
            <a:off x="4665101"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197" name="Google Shape;197;p21"/>
          <p:cNvSpPr/>
          <p:nvPr>
            <p:ph idx="13" type="pic"/>
          </p:nvPr>
        </p:nvSpPr>
        <p:spPr>
          <a:xfrm>
            <a:off x="4850895" y="2133447"/>
            <a:ext cx="1584257" cy="1292999"/>
          </a:xfrm>
          <a:prstGeom prst="roundRect">
            <a:avLst>
              <a:gd fmla="val 7459" name="adj"/>
            </a:avLst>
          </a:prstGeom>
          <a:solidFill>
            <a:schemeClr val="lt1"/>
          </a:solidFill>
          <a:ln>
            <a:noFill/>
          </a:ln>
        </p:spPr>
      </p:sp>
      <p:sp>
        <p:nvSpPr>
          <p:cNvPr id="198" name="Google Shape;198;p21"/>
          <p:cNvSpPr txBox="1"/>
          <p:nvPr>
            <p:ph idx="14" type="body"/>
          </p:nvPr>
        </p:nvSpPr>
        <p:spPr>
          <a:xfrm>
            <a:off x="4850895" y="3869051"/>
            <a:ext cx="1584257"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199" name="Google Shape;199;p21"/>
          <p:cNvSpPr txBox="1"/>
          <p:nvPr>
            <p:ph idx="15" type="body"/>
          </p:nvPr>
        </p:nvSpPr>
        <p:spPr>
          <a:xfrm>
            <a:off x="4850895" y="3616801"/>
            <a:ext cx="1584257" cy="166199"/>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00" name="Google Shape;200;p21"/>
          <p:cNvSpPr txBox="1"/>
          <p:nvPr>
            <p:ph idx="16"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with Icon">
  <p:cSld name="Two Columns with Icon">
    <p:spTree>
      <p:nvGrpSpPr>
        <p:cNvPr id="201" name="Shape 201"/>
        <p:cNvGrpSpPr/>
        <p:nvPr/>
      </p:nvGrpSpPr>
      <p:grpSpPr>
        <a:xfrm>
          <a:off x="0" y="0"/>
          <a:ext cx="0" cy="0"/>
          <a:chOff x="0" y="0"/>
          <a:chExt cx="0" cy="0"/>
        </a:xfrm>
      </p:grpSpPr>
      <p:sp>
        <p:nvSpPr>
          <p:cNvPr id="202" name="Google Shape;202;p22"/>
          <p:cNvSpPr/>
          <p:nvPr/>
        </p:nvSpPr>
        <p:spPr>
          <a:xfrm>
            <a:off x="4665042" y="2416174"/>
            <a:ext cx="4098085" cy="2022632"/>
          </a:xfrm>
          <a:prstGeom prst="roundRect">
            <a:avLst>
              <a:gd fmla="val 4833"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03" name="Google Shape;203;p22"/>
          <p:cNvSpPr/>
          <p:nvPr/>
        </p:nvSpPr>
        <p:spPr>
          <a:xfrm>
            <a:off x="380996" y="2416174"/>
            <a:ext cx="4098085" cy="2022631"/>
          </a:xfrm>
          <a:prstGeom prst="roundRect">
            <a:avLst>
              <a:gd fmla="val 4833"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04" name="Google Shape;204;p22"/>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 name="Google Shape;205;p22"/>
          <p:cNvSpPr txBox="1"/>
          <p:nvPr>
            <p:ph idx="1" type="body"/>
          </p:nvPr>
        </p:nvSpPr>
        <p:spPr>
          <a:xfrm>
            <a:off x="566735" y="3572744"/>
            <a:ext cx="3726496"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06" name="Google Shape;206;p22"/>
          <p:cNvSpPr txBox="1"/>
          <p:nvPr>
            <p:ph idx="2" type="body"/>
          </p:nvPr>
        </p:nvSpPr>
        <p:spPr>
          <a:xfrm>
            <a:off x="566735" y="2988095"/>
            <a:ext cx="3726496"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04800" lvl="1" marL="914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2pPr>
            <a:lvl3pPr indent="-304800" lvl="2" marL="1371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3pPr>
            <a:lvl4pPr indent="-304800" lvl="3" marL="1828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4pPr>
            <a:lvl5pPr indent="-304800" lvl="4" marL="22860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5pPr>
            <a:lvl6pPr indent="-304800" lvl="5" marL="27432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6pPr>
            <a:lvl7pPr indent="-304800" lvl="6" marL="3200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7pPr>
            <a:lvl8pPr indent="-304800" lvl="7" marL="3657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8pPr>
            <a:lvl9pPr indent="-304800" lvl="8" marL="4114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9pPr>
          </a:lstStyle>
          <a:p/>
        </p:txBody>
      </p:sp>
      <p:sp>
        <p:nvSpPr>
          <p:cNvPr id="207" name="Google Shape;207;p22"/>
          <p:cNvSpPr txBox="1"/>
          <p:nvPr>
            <p:ph idx="3" type="body"/>
          </p:nvPr>
        </p:nvSpPr>
        <p:spPr>
          <a:xfrm>
            <a:off x="4850725" y="3572744"/>
            <a:ext cx="3726496"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08" name="Google Shape;208;p22"/>
          <p:cNvSpPr txBox="1"/>
          <p:nvPr>
            <p:ph idx="4" type="body"/>
          </p:nvPr>
        </p:nvSpPr>
        <p:spPr>
          <a:xfrm>
            <a:off x="4850725" y="2988095"/>
            <a:ext cx="3726496" cy="498598"/>
          </a:xfrm>
          <a:prstGeom prst="rect">
            <a:avLst/>
          </a:prstGeom>
          <a:noFill/>
          <a:ln>
            <a:noFill/>
          </a:ln>
        </p:spPr>
        <p:txBody>
          <a:bodyPr anchorCtr="0" anchor="t"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04800" lvl="1" marL="914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2pPr>
            <a:lvl3pPr indent="-304800" lvl="2" marL="1371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3pPr>
            <a:lvl4pPr indent="-304800" lvl="3" marL="1828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4pPr>
            <a:lvl5pPr indent="-304800" lvl="4" marL="22860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5pPr>
            <a:lvl6pPr indent="-304800" lvl="5" marL="27432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6pPr>
            <a:lvl7pPr indent="-304800" lvl="6" marL="32004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7pPr>
            <a:lvl8pPr indent="-304800" lvl="7" marL="36576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8pPr>
            <a:lvl9pPr indent="-304800" lvl="8" marL="4114800" algn="l">
              <a:lnSpc>
                <a:spcPct val="90000"/>
              </a:lnSpc>
              <a:spcBef>
                <a:spcPts val="0"/>
              </a:spcBef>
              <a:spcAft>
                <a:spcPts val="0"/>
              </a:spcAft>
              <a:buClr>
                <a:schemeClr val="dk1"/>
              </a:buClr>
              <a:buSzPts val="1200"/>
              <a:buFont typeface="Zalando Sans Medium"/>
              <a:buChar char="•"/>
              <a:defRPr sz="1200">
                <a:latin typeface="Zalando Sans Medium"/>
                <a:ea typeface="Zalando Sans Medium"/>
                <a:cs typeface="Zalando Sans Medium"/>
                <a:sym typeface="Zalando Sans Medium"/>
              </a:defRPr>
            </a:lvl9pPr>
          </a:lstStyle>
          <a:p/>
        </p:txBody>
      </p:sp>
      <p:sp>
        <p:nvSpPr>
          <p:cNvPr id="209" name="Google Shape;209;p22"/>
          <p:cNvSpPr txBox="1"/>
          <p:nvPr>
            <p:ph idx="5"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210" name="Google Shape;210;p22"/>
          <p:cNvSpPr/>
          <p:nvPr/>
        </p:nvSpPr>
        <p:spPr>
          <a:xfrm>
            <a:off x="566735"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11" name="Google Shape;211;p22"/>
          <p:cNvSpPr/>
          <p:nvPr/>
        </p:nvSpPr>
        <p:spPr>
          <a:xfrm>
            <a:off x="4850725"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with Icon">
  <p:cSld name="Three Columns with Icon">
    <p:spTree>
      <p:nvGrpSpPr>
        <p:cNvPr id="212" name="Shape 212"/>
        <p:cNvGrpSpPr/>
        <p:nvPr/>
      </p:nvGrpSpPr>
      <p:grpSpPr>
        <a:xfrm>
          <a:off x="0" y="0"/>
          <a:ext cx="0" cy="0"/>
          <a:chOff x="0" y="0"/>
          <a:chExt cx="0" cy="0"/>
        </a:xfrm>
      </p:grpSpPr>
      <p:sp>
        <p:nvSpPr>
          <p:cNvPr id="213" name="Google Shape;213;p23"/>
          <p:cNvSpPr/>
          <p:nvPr/>
        </p:nvSpPr>
        <p:spPr>
          <a:xfrm>
            <a:off x="380997" y="2416174"/>
            <a:ext cx="2670300" cy="2022632"/>
          </a:xfrm>
          <a:prstGeom prst="roundRect">
            <a:avLst>
              <a:gd fmla="val 460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14" name="Google Shape;214;p23"/>
          <p:cNvSpPr/>
          <p:nvPr/>
        </p:nvSpPr>
        <p:spPr>
          <a:xfrm>
            <a:off x="3236848" y="2416174"/>
            <a:ext cx="2670300" cy="2022632"/>
          </a:xfrm>
          <a:prstGeom prst="roundRect">
            <a:avLst>
              <a:gd fmla="val 460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15" name="Google Shape;215;p23"/>
          <p:cNvSpPr/>
          <p:nvPr/>
        </p:nvSpPr>
        <p:spPr>
          <a:xfrm>
            <a:off x="6092698" y="2416174"/>
            <a:ext cx="2670300" cy="2022632"/>
          </a:xfrm>
          <a:prstGeom prst="roundRect">
            <a:avLst>
              <a:gd fmla="val 460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16" name="Google Shape;216;p23"/>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23"/>
          <p:cNvSpPr txBox="1"/>
          <p:nvPr>
            <p:ph idx="1" type="body"/>
          </p:nvPr>
        </p:nvSpPr>
        <p:spPr>
          <a:xfrm>
            <a:off x="566736" y="3572744"/>
            <a:ext cx="2298824"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18" name="Google Shape;218;p23"/>
          <p:cNvSpPr txBox="1"/>
          <p:nvPr>
            <p:ph idx="2" type="body"/>
          </p:nvPr>
        </p:nvSpPr>
        <p:spPr>
          <a:xfrm>
            <a:off x="566736" y="2988095"/>
            <a:ext cx="2298824"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19" name="Google Shape;219;p23"/>
          <p:cNvSpPr txBox="1"/>
          <p:nvPr>
            <p:ph idx="3" type="body"/>
          </p:nvPr>
        </p:nvSpPr>
        <p:spPr>
          <a:xfrm>
            <a:off x="3422587" y="3572744"/>
            <a:ext cx="2298824"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20" name="Google Shape;220;p23"/>
          <p:cNvSpPr txBox="1"/>
          <p:nvPr>
            <p:ph idx="4" type="body"/>
          </p:nvPr>
        </p:nvSpPr>
        <p:spPr>
          <a:xfrm>
            <a:off x="3422587" y="2988095"/>
            <a:ext cx="2298824"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21" name="Google Shape;221;p23"/>
          <p:cNvSpPr txBox="1"/>
          <p:nvPr>
            <p:ph idx="5" type="body"/>
          </p:nvPr>
        </p:nvSpPr>
        <p:spPr>
          <a:xfrm>
            <a:off x="6278440" y="3572744"/>
            <a:ext cx="2298824"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22" name="Google Shape;222;p23"/>
          <p:cNvSpPr txBox="1"/>
          <p:nvPr>
            <p:ph idx="6" type="body"/>
          </p:nvPr>
        </p:nvSpPr>
        <p:spPr>
          <a:xfrm>
            <a:off x="6278440" y="2988095"/>
            <a:ext cx="2298824"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23" name="Google Shape;223;p23"/>
          <p:cNvSpPr txBox="1"/>
          <p:nvPr>
            <p:ph idx="7"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224" name="Google Shape;224;p23"/>
          <p:cNvSpPr/>
          <p:nvPr/>
        </p:nvSpPr>
        <p:spPr>
          <a:xfrm>
            <a:off x="566735"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25" name="Google Shape;225;p23"/>
          <p:cNvSpPr/>
          <p:nvPr/>
        </p:nvSpPr>
        <p:spPr>
          <a:xfrm>
            <a:off x="3422587"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26" name="Google Shape;226;p23"/>
          <p:cNvSpPr/>
          <p:nvPr/>
        </p:nvSpPr>
        <p:spPr>
          <a:xfrm>
            <a:off x="6278440"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with Icon">
  <p:cSld name="Four Columns with Icon">
    <p:spTree>
      <p:nvGrpSpPr>
        <p:cNvPr id="227" name="Shape 227"/>
        <p:cNvGrpSpPr/>
        <p:nvPr/>
      </p:nvGrpSpPr>
      <p:grpSpPr>
        <a:xfrm>
          <a:off x="0" y="0"/>
          <a:ext cx="0" cy="0"/>
          <a:chOff x="0" y="0"/>
          <a:chExt cx="0" cy="0"/>
        </a:xfrm>
      </p:grpSpPr>
      <p:sp>
        <p:nvSpPr>
          <p:cNvPr id="228" name="Google Shape;228;p24"/>
          <p:cNvSpPr/>
          <p:nvPr/>
        </p:nvSpPr>
        <p:spPr>
          <a:xfrm>
            <a:off x="380997" y="2416174"/>
            <a:ext cx="1955844" cy="2022632"/>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29" name="Google Shape;229;p24"/>
          <p:cNvSpPr/>
          <p:nvPr/>
        </p:nvSpPr>
        <p:spPr>
          <a:xfrm>
            <a:off x="6807153" y="2416174"/>
            <a:ext cx="1955844" cy="2022632"/>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30" name="Google Shape;230;p24"/>
          <p:cNvSpPr/>
          <p:nvPr/>
        </p:nvSpPr>
        <p:spPr>
          <a:xfrm>
            <a:off x="2523049" y="2416174"/>
            <a:ext cx="1955844" cy="2022632"/>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31" name="Google Shape;231;p24"/>
          <p:cNvSpPr/>
          <p:nvPr/>
        </p:nvSpPr>
        <p:spPr>
          <a:xfrm>
            <a:off x="4665101" y="2416174"/>
            <a:ext cx="1955844" cy="2022632"/>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32" name="Google Shape;232;p24"/>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3" name="Google Shape;233;p24"/>
          <p:cNvSpPr txBox="1"/>
          <p:nvPr>
            <p:ph idx="1" type="body"/>
          </p:nvPr>
        </p:nvSpPr>
        <p:spPr>
          <a:xfrm>
            <a:off x="566735" y="3572744"/>
            <a:ext cx="1584368"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34" name="Google Shape;234;p24"/>
          <p:cNvSpPr txBox="1"/>
          <p:nvPr>
            <p:ph idx="2" type="body"/>
          </p:nvPr>
        </p:nvSpPr>
        <p:spPr>
          <a:xfrm>
            <a:off x="566735" y="2988095"/>
            <a:ext cx="1584368"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35" name="Google Shape;235;p24"/>
          <p:cNvSpPr txBox="1"/>
          <p:nvPr>
            <p:ph idx="3" type="body"/>
          </p:nvPr>
        </p:nvSpPr>
        <p:spPr>
          <a:xfrm>
            <a:off x="2708787" y="3572744"/>
            <a:ext cx="1584368"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36" name="Google Shape;236;p24"/>
          <p:cNvSpPr txBox="1"/>
          <p:nvPr>
            <p:ph idx="4" type="body"/>
          </p:nvPr>
        </p:nvSpPr>
        <p:spPr>
          <a:xfrm>
            <a:off x="2708787" y="2988095"/>
            <a:ext cx="1584368"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37" name="Google Shape;237;p24"/>
          <p:cNvSpPr txBox="1"/>
          <p:nvPr>
            <p:ph idx="5" type="body"/>
          </p:nvPr>
        </p:nvSpPr>
        <p:spPr>
          <a:xfrm>
            <a:off x="4850839" y="3572744"/>
            <a:ext cx="1584368"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38" name="Google Shape;238;p24"/>
          <p:cNvSpPr txBox="1"/>
          <p:nvPr>
            <p:ph idx="6" type="body"/>
          </p:nvPr>
        </p:nvSpPr>
        <p:spPr>
          <a:xfrm>
            <a:off x="4850839" y="2988095"/>
            <a:ext cx="1584368"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39" name="Google Shape;239;p24"/>
          <p:cNvSpPr txBox="1"/>
          <p:nvPr>
            <p:ph idx="7" type="body"/>
          </p:nvPr>
        </p:nvSpPr>
        <p:spPr>
          <a:xfrm>
            <a:off x="6992891" y="3572744"/>
            <a:ext cx="1584368" cy="41138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40" name="Google Shape;240;p24"/>
          <p:cNvSpPr txBox="1"/>
          <p:nvPr>
            <p:ph idx="8" type="body"/>
          </p:nvPr>
        </p:nvSpPr>
        <p:spPr>
          <a:xfrm>
            <a:off x="6992891" y="2988095"/>
            <a:ext cx="1584368" cy="498598"/>
          </a:xfrm>
          <a:prstGeom prst="rect">
            <a:avLst/>
          </a:prstGeom>
          <a:noFill/>
          <a:ln>
            <a:noFill/>
          </a:ln>
        </p:spPr>
        <p:txBody>
          <a:bodyPr anchorCtr="0" anchor="b" bIns="0" lIns="0" spcFirstLastPara="1" rIns="0" wrap="square" tIns="0">
            <a:spAutoFit/>
          </a:bodyPr>
          <a:lstStyle>
            <a:lvl1pPr indent="-228600" lvl="0" marL="457200" algn="l">
              <a:lnSpc>
                <a:spcPct val="90000"/>
              </a:lnSpc>
              <a:spcBef>
                <a:spcPts val="0"/>
              </a:spcBef>
              <a:spcAft>
                <a:spcPts val="0"/>
              </a:spcAft>
              <a:buClr>
                <a:schemeClr val="dk1"/>
              </a:buClr>
              <a:buSzPts val="1200"/>
              <a:buFont typeface="Zalando Sans Medium"/>
              <a:buNone/>
              <a:defRPr sz="1200">
                <a:latin typeface="Zalando Sans Medium"/>
                <a:ea typeface="Zalando Sans Medium"/>
                <a:cs typeface="Zalando Sans Medium"/>
                <a:sym typeface="Zalando Sans Medium"/>
              </a:defRPr>
            </a:lvl1pPr>
            <a:lvl2pPr indent="-342900" lvl="1" marL="914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2pPr>
            <a:lvl3pPr indent="-342900" lvl="2" marL="1371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3pPr>
            <a:lvl4pPr indent="-342900" lvl="3" marL="1828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4pPr>
            <a:lvl5pPr indent="-342900" lvl="4" marL="22860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5pPr>
            <a:lvl6pPr indent="-342900" lvl="5" marL="27432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6pPr>
            <a:lvl7pPr indent="-342900" lvl="6" marL="32004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7pPr>
            <a:lvl8pPr indent="-342900" lvl="7" marL="36576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8pPr>
            <a:lvl9pPr indent="-342900" lvl="8" marL="4114800" algn="l">
              <a:lnSpc>
                <a:spcPct val="90000"/>
              </a:lnSpc>
              <a:spcBef>
                <a:spcPts val="0"/>
              </a:spcBef>
              <a:spcAft>
                <a:spcPts val="0"/>
              </a:spcAft>
              <a:buClr>
                <a:schemeClr val="dk1"/>
              </a:buClr>
              <a:buSzPts val="1800"/>
              <a:buFont typeface="Zalando Sans Medium"/>
              <a:buChar char="•"/>
              <a:defRPr>
                <a:latin typeface="Zalando Sans Medium"/>
                <a:ea typeface="Zalando Sans Medium"/>
                <a:cs typeface="Zalando Sans Medium"/>
                <a:sym typeface="Zalando Sans Medium"/>
              </a:defRPr>
            </a:lvl9pPr>
          </a:lstStyle>
          <a:p/>
        </p:txBody>
      </p:sp>
      <p:sp>
        <p:nvSpPr>
          <p:cNvPr id="241" name="Google Shape;241;p24"/>
          <p:cNvSpPr txBox="1"/>
          <p:nvPr>
            <p:ph idx="9"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242" name="Google Shape;242;p24"/>
          <p:cNvSpPr/>
          <p:nvPr/>
        </p:nvSpPr>
        <p:spPr>
          <a:xfrm>
            <a:off x="566735"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43" name="Google Shape;243;p24"/>
          <p:cNvSpPr/>
          <p:nvPr/>
        </p:nvSpPr>
        <p:spPr>
          <a:xfrm>
            <a:off x="2708787"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44" name="Google Shape;244;p24"/>
          <p:cNvSpPr/>
          <p:nvPr/>
        </p:nvSpPr>
        <p:spPr>
          <a:xfrm>
            <a:off x="4850839"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45" name="Google Shape;245;p24"/>
          <p:cNvSpPr/>
          <p:nvPr/>
        </p:nvSpPr>
        <p:spPr>
          <a:xfrm>
            <a:off x="6992891" y="2133447"/>
            <a:ext cx="577800" cy="577800"/>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46" name="Shape 246"/>
        <p:cNvGrpSpPr/>
        <p:nvPr/>
      </p:nvGrpSpPr>
      <p:grpSpPr>
        <a:xfrm>
          <a:off x="0" y="0"/>
          <a:ext cx="0" cy="0"/>
          <a:chOff x="0" y="0"/>
          <a:chExt cx="0" cy="0"/>
        </a:xfrm>
      </p:grpSpPr>
      <p:sp>
        <p:nvSpPr>
          <p:cNvPr id="247" name="Google Shape;247;p25"/>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25"/>
          <p:cNvSpPr txBox="1"/>
          <p:nvPr>
            <p:ph idx="1" type="subTitle"/>
          </p:nvPr>
        </p:nvSpPr>
        <p:spPr>
          <a:xfrm>
            <a:off x="380998" y="1522625"/>
            <a:ext cx="8381999"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p:cSld name="Graph">
    <p:spTree>
      <p:nvGrpSpPr>
        <p:cNvPr id="249" name="Shape 249"/>
        <p:cNvGrpSpPr/>
        <p:nvPr/>
      </p:nvGrpSpPr>
      <p:grpSpPr>
        <a:xfrm>
          <a:off x="0" y="0"/>
          <a:ext cx="0" cy="0"/>
          <a:chOff x="0" y="0"/>
          <a:chExt cx="0" cy="0"/>
        </a:xfrm>
      </p:grpSpPr>
      <p:sp>
        <p:nvSpPr>
          <p:cNvPr id="250" name="Google Shape;250;p26"/>
          <p:cNvSpPr txBox="1"/>
          <p:nvPr>
            <p:ph type="title"/>
          </p:nvPr>
        </p:nvSpPr>
        <p:spPr>
          <a:xfrm>
            <a:off x="381000" y="569595"/>
            <a:ext cx="3810000" cy="7908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3200"/>
              <a:buFont typeface="Zalando Sans SemiExpande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1" name="Google Shape;251;p26"/>
          <p:cNvSpPr txBox="1"/>
          <p:nvPr>
            <p:ph idx="1" type="subTitle"/>
          </p:nvPr>
        </p:nvSpPr>
        <p:spPr>
          <a:xfrm>
            <a:off x="380999" y="1522625"/>
            <a:ext cx="3810000" cy="12465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Clr>
                <a:schemeClr val="dk1"/>
              </a:buClr>
              <a:buSzPts val="900"/>
              <a:buNone/>
              <a:defRPr sz="900" strike="noStrike">
                <a:latin typeface="Zalando Sans Medium"/>
                <a:ea typeface="Zalando Sans Medium"/>
                <a:cs typeface="Zalando Sans Medium"/>
                <a:sym typeface="Zalando Sans Medium"/>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252" name="Google Shape;252;p26"/>
          <p:cNvSpPr/>
          <p:nvPr/>
        </p:nvSpPr>
        <p:spPr>
          <a:xfrm>
            <a:off x="4572000" y="569600"/>
            <a:ext cx="4191000" cy="3869100"/>
          </a:xfrm>
          <a:prstGeom prst="roundRect">
            <a:avLst>
              <a:gd fmla="val 2795"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53" name="Google Shape;253;p26"/>
          <p:cNvSpPr txBox="1"/>
          <p:nvPr>
            <p:ph idx="2" type="body"/>
          </p:nvPr>
        </p:nvSpPr>
        <p:spPr>
          <a:xfrm>
            <a:off x="380998" y="2906240"/>
            <a:ext cx="3810001" cy="984884"/>
          </a:xfrm>
          <a:prstGeom prst="rect">
            <a:avLst/>
          </a:prstGeom>
          <a:noFill/>
          <a:ln>
            <a:noFill/>
          </a:ln>
        </p:spPr>
        <p:txBody>
          <a:bodyPr anchorCtr="0" anchor="t" bIns="0" lIns="0" spcFirstLastPara="1" rIns="0" wrap="square" tIns="0">
            <a:noAutofit/>
          </a:bodyPr>
          <a:lstStyle>
            <a:lvl1pPr indent="-285750" lvl="0" marL="457200" algn="l">
              <a:lnSpc>
                <a:spcPct val="100000"/>
              </a:lnSpc>
              <a:spcBef>
                <a:spcPts val="0"/>
              </a:spcBef>
              <a:spcAft>
                <a:spcPts val="0"/>
              </a:spcAft>
              <a:buClr>
                <a:schemeClr val="dk1"/>
              </a:buClr>
              <a:buSzPts val="900"/>
              <a:buFont typeface="Arial"/>
              <a:buChar char="•"/>
              <a:defRPr/>
            </a:lvl1pPr>
            <a:lvl2pPr indent="-228600" lvl="1" marL="914400" algn="l">
              <a:lnSpc>
                <a:spcPct val="100000"/>
              </a:lnSpc>
              <a:spcBef>
                <a:spcPts val="600"/>
              </a:spcBef>
              <a:spcAft>
                <a:spcPts val="0"/>
              </a:spcAft>
              <a:buClr>
                <a:schemeClr val="dk1"/>
              </a:buClr>
              <a:buSzPts val="900"/>
              <a:buNone/>
              <a:defRPr/>
            </a:lvl2pPr>
            <a:lvl3pPr indent="-228600" lvl="2" marL="1371600" algn="l">
              <a:lnSpc>
                <a:spcPct val="100000"/>
              </a:lnSpc>
              <a:spcBef>
                <a:spcPts val="600"/>
              </a:spcBef>
              <a:spcAft>
                <a:spcPts val="0"/>
              </a:spcAft>
              <a:buClr>
                <a:schemeClr val="dk1"/>
              </a:buClr>
              <a:buSzPts val="900"/>
              <a:buNone/>
              <a:defRPr/>
            </a:lvl3pPr>
            <a:lvl4pPr indent="-228600" lvl="3" marL="1828800" algn="l">
              <a:lnSpc>
                <a:spcPct val="100000"/>
              </a:lnSpc>
              <a:spcBef>
                <a:spcPts val="600"/>
              </a:spcBef>
              <a:spcAft>
                <a:spcPts val="0"/>
              </a:spcAft>
              <a:buClr>
                <a:schemeClr val="dk1"/>
              </a:buClr>
              <a:buSzPts val="900"/>
              <a:buNone/>
              <a:defRPr/>
            </a:lvl4pPr>
            <a:lvl5pPr indent="-228600" lvl="4" marL="2286000" algn="l">
              <a:lnSpc>
                <a:spcPct val="100000"/>
              </a:lnSpc>
              <a:spcBef>
                <a:spcPts val="600"/>
              </a:spcBef>
              <a:spcAft>
                <a:spcPts val="0"/>
              </a:spcAft>
              <a:buClr>
                <a:schemeClr val="dk1"/>
              </a:buClr>
              <a:buSzPts val="900"/>
              <a:buNone/>
              <a:defRPr/>
            </a:lvl5pPr>
            <a:lvl6pPr indent="-228600" lvl="5" marL="2743200" algn="l">
              <a:lnSpc>
                <a:spcPct val="100000"/>
              </a:lnSpc>
              <a:spcBef>
                <a:spcPts val="600"/>
              </a:spcBef>
              <a:spcAft>
                <a:spcPts val="0"/>
              </a:spcAft>
              <a:buClr>
                <a:schemeClr val="dk1"/>
              </a:buClr>
              <a:buSzPts val="900"/>
              <a:buNone/>
              <a:defRPr/>
            </a:lvl6pPr>
            <a:lvl7pPr indent="-228600" lvl="6" marL="3200400" algn="l">
              <a:lnSpc>
                <a:spcPct val="100000"/>
              </a:lnSpc>
              <a:spcBef>
                <a:spcPts val="600"/>
              </a:spcBef>
              <a:spcAft>
                <a:spcPts val="0"/>
              </a:spcAft>
              <a:buClr>
                <a:schemeClr val="dk1"/>
              </a:buClr>
              <a:buSzPts val="900"/>
              <a:buNone/>
              <a:defRPr/>
            </a:lvl7pPr>
            <a:lvl8pPr indent="-228600" lvl="7" marL="3657600" algn="l">
              <a:lnSpc>
                <a:spcPct val="100000"/>
              </a:lnSpc>
              <a:spcBef>
                <a:spcPts val="600"/>
              </a:spcBef>
              <a:spcAft>
                <a:spcPts val="0"/>
              </a:spcAft>
              <a:buClr>
                <a:schemeClr val="dk1"/>
              </a:buClr>
              <a:buSzPts val="900"/>
              <a:buNone/>
              <a:defRPr/>
            </a:lvl8pPr>
            <a:lvl9pPr indent="-228600" lvl="8" marL="4114800" algn="l">
              <a:lnSpc>
                <a:spcPct val="100000"/>
              </a:lnSpc>
              <a:spcBef>
                <a:spcPts val="600"/>
              </a:spcBef>
              <a:spcAft>
                <a:spcPts val="600"/>
              </a:spcAft>
              <a:buClr>
                <a:schemeClr val="dk1"/>
              </a:buClr>
              <a:buSzPts val="9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_01" showMasterSp="0">
  <p:cSld name="Quote_01">
    <p:spTree>
      <p:nvGrpSpPr>
        <p:cNvPr id="254" name="Shape 254"/>
        <p:cNvGrpSpPr/>
        <p:nvPr/>
      </p:nvGrpSpPr>
      <p:grpSpPr>
        <a:xfrm>
          <a:off x="0" y="0"/>
          <a:ext cx="0" cy="0"/>
          <a:chOff x="0" y="0"/>
          <a:chExt cx="0" cy="0"/>
        </a:xfrm>
      </p:grpSpPr>
      <p:sp>
        <p:nvSpPr>
          <p:cNvPr id="255" name="Google Shape;255;p27"/>
          <p:cNvSpPr/>
          <p:nvPr/>
        </p:nvSpPr>
        <p:spPr>
          <a:xfrm>
            <a:off x="185738" y="185737"/>
            <a:ext cx="8772524" cy="4253069"/>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56" name="Google Shape;256;p27"/>
          <p:cNvSpPr txBox="1"/>
          <p:nvPr>
            <p:ph idx="1" type="subTitle"/>
          </p:nvPr>
        </p:nvSpPr>
        <p:spPr>
          <a:xfrm>
            <a:off x="380998" y="3943425"/>
            <a:ext cx="6017699" cy="19845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257" name="Google Shape;257;p27"/>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58" name="Google Shape;258;p27"/>
          <p:cNvSpPr/>
          <p:nvPr/>
        </p:nvSpPr>
        <p:spPr>
          <a:xfrm>
            <a:off x="380998" y="395608"/>
            <a:ext cx="829286" cy="606016"/>
          </a:xfrm>
          <a:custGeom>
            <a:rect b="b" l="l" r="r" t="t"/>
            <a:pathLst>
              <a:path extrusionOk="0" h="633412" w="866775">
                <a:moveTo>
                  <a:pt x="316706" y="0"/>
                </a:moveTo>
                <a:lnTo>
                  <a:pt x="66675" y="0"/>
                </a:lnTo>
                <a:cubicBezTo>
                  <a:pt x="29851" y="0"/>
                  <a:pt x="0" y="29851"/>
                  <a:pt x="0" y="66675"/>
                </a:cubicBezTo>
                <a:lnTo>
                  <a:pt x="0" y="333375"/>
                </a:lnTo>
                <a:cubicBezTo>
                  <a:pt x="0" y="370200"/>
                  <a:pt x="29851" y="400050"/>
                  <a:pt x="66675" y="400050"/>
                </a:cubicBezTo>
                <a:lnTo>
                  <a:pt x="316706" y="400050"/>
                </a:lnTo>
                <a:lnTo>
                  <a:pt x="316706" y="433388"/>
                </a:lnTo>
                <a:cubicBezTo>
                  <a:pt x="316706" y="507034"/>
                  <a:pt x="257003" y="566738"/>
                  <a:pt x="183356" y="566738"/>
                </a:cubicBezTo>
                <a:cubicBezTo>
                  <a:pt x="164944" y="566738"/>
                  <a:pt x="150019" y="581664"/>
                  <a:pt x="150019" y="600075"/>
                </a:cubicBezTo>
                <a:cubicBezTo>
                  <a:pt x="150019" y="618486"/>
                  <a:pt x="164944" y="633413"/>
                  <a:pt x="183356" y="633413"/>
                </a:cubicBezTo>
                <a:cubicBezTo>
                  <a:pt x="293779" y="633296"/>
                  <a:pt x="383265" y="543810"/>
                  <a:pt x="383381" y="433388"/>
                </a:cubicBezTo>
                <a:lnTo>
                  <a:pt x="383381" y="66675"/>
                </a:lnTo>
                <a:cubicBezTo>
                  <a:pt x="383381" y="29851"/>
                  <a:pt x="353532" y="0"/>
                  <a:pt x="316706" y="0"/>
                </a:cubicBezTo>
                <a:close/>
                <a:moveTo>
                  <a:pt x="316706" y="333375"/>
                </a:moveTo>
                <a:lnTo>
                  <a:pt x="66675" y="333375"/>
                </a:lnTo>
                <a:lnTo>
                  <a:pt x="66675" y="66675"/>
                </a:lnTo>
                <a:lnTo>
                  <a:pt x="316706" y="66675"/>
                </a:lnTo>
                <a:close/>
                <a:moveTo>
                  <a:pt x="800100" y="0"/>
                </a:moveTo>
                <a:lnTo>
                  <a:pt x="550069" y="0"/>
                </a:lnTo>
                <a:cubicBezTo>
                  <a:pt x="513243" y="0"/>
                  <a:pt x="483394" y="29851"/>
                  <a:pt x="483394" y="66675"/>
                </a:cubicBezTo>
                <a:lnTo>
                  <a:pt x="483394" y="333375"/>
                </a:lnTo>
                <a:cubicBezTo>
                  <a:pt x="483394" y="370200"/>
                  <a:pt x="513243" y="400050"/>
                  <a:pt x="550069" y="400050"/>
                </a:cubicBezTo>
                <a:lnTo>
                  <a:pt x="800100" y="400050"/>
                </a:lnTo>
                <a:lnTo>
                  <a:pt x="800100" y="433388"/>
                </a:lnTo>
                <a:cubicBezTo>
                  <a:pt x="800100" y="507034"/>
                  <a:pt x="740397" y="566738"/>
                  <a:pt x="666750" y="566738"/>
                </a:cubicBezTo>
                <a:cubicBezTo>
                  <a:pt x="648339" y="566738"/>
                  <a:pt x="633413" y="581664"/>
                  <a:pt x="633413" y="600075"/>
                </a:cubicBezTo>
                <a:cubicBezTo>
                  <a:pt x="633413" y="618486"/>
                  <a:pt x="648339" y="633413"/>
                  <a:pt x="666750" y="633413"/>
                </a:cubicBezTo>
                <a:cubicBezTo>
                  <a:pt x="777172" y="633296"/>
                  <a:pt x="866658" y="543810"/>
                  <a:pt x="866775" y="433388"/>
                </a:cubicBezTo>
                <a:lnTo>
                  <a:pt x="866775" y="66675"/>
                </a:lnTo>
                <a:cubicBezTo>
                  <a:pt x="866775" y="29851"/>
                  <a:pt x="836925" y="0"/>
                  <a:pt x="800100" y="0"/>
                </a:cubicBezTo>
                <a:close/>
                <a:moveTo>
                  <a:pt x="800100" y="333375"/>
                </a:moveTo>
                <a:lnTo>
                  <a:pt x="550069" y="333375"/>
                </a:lnTo>
                <a:lnTo>
                  <a:pt x="550069" y="66675"/>
                </a:lnTo>
                <a:lnTo>
                  <a:pt x="800100" y="6667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59" name="Google Shape;259;p27"/>
          <p:cNvSpPr txBox="1"/>
          <p:nvPr>
            <p:ph type="title"/>
          </p:nvPr>
        </p:nvSpPr>
        <p:spPr>
          <a:xfrm>
            <a:off x="380999" y="2955696"/>
            <a:ext cx="8381999" cy="790794"/>
          </a:xfrm>
          <a:prstGeom prst="rect">
            <a:avLst/>
          </a:prstGeom>
          <a:noFill/>
          <a:ln>
            <a:noFill/>
          </a:ln>
        </p:spPr>
        <p:txBody>
          <a:bodyPr anchorCtr="0" anchor="b" bIns="0" lIns="0" spcFirstLastPara="1" rIns="0" wrap="square" tIns="0">
            <a:spAutoFit/>
          </a:bodyPr>
          <a:lstStyle>
            <a:lvl1pPr lvl="0" algn="l">
              <a:lnSpc>
                <a:spcPct val="80000"/>
              </a:lnSpc>
              <a:spcBef>
                <a:spcPts val="0"/>
              </a:spcBef>
              <a:spcAft>
                <a:spcPts val="0"/>
              </a:spcAft>
              <a:buClr>
                <a:schemeClr val="lt1"/>
              </a:buClr>
              <a:buSzPts val="3200"/>
              <a:buFont typeface="Zalando Sans SemiExpanded"/>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27"/>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261" name="Google Shape;261;p27"/>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_02" showMasterSp="0">
  <p:cSld name="Quote_02">
    <p:bg>
      <p:bgPr>
        <a:solidFill>
          <a:schemeClr val="dk2"/>
        </a:solidFill>
      </p:bgPr>
    </p:bg>
    <p:spTree>
      <p:nvGrpSpPr>
        <p:cNvPr id="262" name="Shape 262"/>
        <p:cNvGrpSpPr/>
        <p:nvPr/>
      </p:nvGrpSpPr>
      <p:grpSpPr>
        <a:xfrm>
          <a:off x="0" y="0"/>
          <a:ext cx="0" cy="0"/>
          <a:chOff x="0" y="0"/>
          <a:chExt cx="0" cy="0"/>
        </a:xfrm>
      </p:grpSpPr>
      <p:sp>
        <p:nvSpPr>
          <p:cNvPr id="263" name="Google Shape;263;p28"/>
          <p:cNvSpPr/>
          <p:nvPr/>
        </p:nvSpPr>
        <p:spPr>
          <a:xfrm>
            <a:off x="185738" y="185737"/>
            <a:ext cx="8772524" cy="4253069"/>
          </a:xfrm>
          <a:prstGeom prst="roundRect">
            <a:avLst>
              <a:gd fmla="val 279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64" name="Google Shape;264;p28"/>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65" name="Google Shape;265;p28"/>
          <p:cNvSpPr txBox="1"/>
          <p:nvPr>
            <p:ph idx="1" type="subTitle"/>
          </p:nvPr>
        </p:nvSpPr>
        <p:spPr>
          <a:xfrm>
            <a:off x="380998" y="3943425"/>
            <a:ext cx="6017699" cy="198452"/>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1600"/>
              <a:buNone/>
              <a:defRPr sz="1600">
                <a:solidFill>
                  <a:schemeClr val="dk1"/>
                </a:solidFill>
                <a:latin typeface="Zalando Sans"/>
                <a:ea typeface="Zalando Sans"/>
                <a:cs typeface="Zalando Sans"/>
                <a:sym typeface="Zalando Sans"/>
              </a:defRPr>
            </a:lvl1pPr>
            <a:lvl2pPr lvl="1" algn="ctr">
              <a:lnSpc>
                <a:spcPct val="100000"/>
              </a:lnSpc>
              <a:spcBef>
                <a:spcPts val="0"/>
              </a:spcBef>
              <a:spcAft>
                <a:spcPts val="0"/>
              </a:spcAft>
              <a:buClr>
                <a:schemeClr val="dk1"/>
              </a:buClr>
              <a:buSzPts val="1500"/>
              <a:buNone/>
              <a:defRPr sz="1500"/>
            </a:lvl2pPr>
            <a:lvl3pPr lvl="2" algn="ctr">
              <a:lnSpc>
                <a:spcPct val="100000"/>
              </a:lnSpc>
              <a:spcBef>
                <a:spcPts val="600"/>
              </a:spcBef>
              <a:spcAft>
                <a:spcPts val="0"/>
              </a:spcAft>
              <a:buClr>
                <a:schemeClr val="dk1"/>
              </a:buClr>
              <a:buSzPts val="1350"/>
              <a:buNone/>
              <a:defRPr sz="1350"/>
            </a:lvl3pPr>
            <a:lvl4pPr lvl="3" algn="ctr">
              <a:lnSpc>
                <a:spcPct val="100000"/>
              </a:lnSpc>
              <a:spcBef>
                <a:spcPts val="600"/>
              </a:spcBef>
              <a:spcAft>
                <a:spcPts val="0"/>
              </a:spcAft>
              <a:buClr>
                <a:schemeClr val="dk1"/>
              </a:buClr>
              <a:buSzPts val="1200"/>
              <a:buNone/>
              <a:defRPr sz="1200"/>
            </a:lvl4pPr>
            <a:lvl5pPr lvl="4" algn="ctr">
              <a:lnSpc>
                <a:spcPct val="100000"/>
              </a:lnSpc>
              <a:spcBef>
                <a:spcPts val="600"/>
              </a:spcBef>
              <a:spcAft>
                <a:spcPts val="0"/>
              </a:spcAft>
              <a:buClr>
                <a:schemeClr val="dk1"/>
              </a:buClr>
              <a:buSzPts val="1200"/>
              <a:buNone/>
              <a:defRPr sz="1200"/>
            </a:lvl5pPr>
            <a:lvl6pPr lvl="5" algn="ctr">
              <a:lnSpc>
                <a:spcPct val="90000"/>
              </a:lnSpc>
              <a:spcBef>
                <a:spcPts val="600"/>
              </a:spcBef>
              <a:spcAft>
                <a:spcPts val="0"/>
              </a:spcAft>
              <a:buClr>
                <a:schemeClr val="dk1"/>
              </a:buClr>
              <a:buSzPts val="1200"/>
              <a:buNone/>
              <a:defRPr sz="1200"/>
            </a:lvl6pPr>
            <a:lvl7pPr lvl="6" algn="ctr">
              <a:lnSpc>
                <a:spcPct val="90000"/>
              </a:lnSpc>
              <a:spcBef>
                <a:spcPts val="600"/>
              </a:spcBef>
              <a:spcAft>
                <a:spcPts val="0"/>
              </a:spcAft>
              <a:buClr>
                <a:schemeClr val="dk1"/>
              </a:buClr>
              <a:buSzPts val="1200"/>
              <a:buNone/>
              <a:defRPr sz="1200"/>
            </a:lvl7pPr>
            <a:lvl8pPr lvl="7" algn="ctr">
              <a:lnSpc>
                <a:spcPct val="90000"/>
              </a:lnSpc>
              <a:spcBef>
                <a:spcPts val="600"/>
              </a:spcBef>
              <a:spcAft>
                <a:spcPts val="0"/>
              </a:spcAft>
              <a:buClr>
                <a:schemeClr val="dk1"/>
              </a:buClr>
              <a:buSzPts val="1200"/>
              <a:buNone/>
              <a:defRPr sz="1200"/>
            </a:lvl8pPr>
            <a:lvl9pPr lvl="8" algn="ctr">
              <a:lnSpc>
                <a:spcPct val="90000"/>
              </a:lnSpc>
              <a:spcBef>
                <a:spcPts val="600"/>
              </a:spcBef>
              <a:spcAft>
                <a:spcPts val="600"/>
              </a:spcAft>
              <a:buClr>
                <a:schemeClr val="dk1"/>
              </a:buClr>
              <a:buSzPts val="1200"/>
              <a:buNone/>
              <a:defRPr sz="1200"/>
            </a:lvl9pPr>
          </a:lstStyle>
          <a:p/>
        </p:txBody>
      </p:sp>
      <p:sp>
        <p:nvSpPr>
          <p:cNvPr id="266" name="Google Shape;266;p28"/>
          <p:cNvSpPr txBox="1"/>
          <p:nvPr>
            <p:ph type="ctrTitle"/>
          </p:nvPr>
        </p:nvSpPr>
        <p:spPr>
          <a:xfrm>
            <a:off x="380998" y="1773065"/>
            <a:ext cx="8382119" cy="1973425"/>
          </a:xfrm>
          <a:prstGeom prst="rect">
            <a:avLst/>
          </a:prstGeom>
          <a:noFill/>
          <a:ln>
            <a:noFill/>
          </a:ln>
        </p:spPr>
        <p:txBody>
          <a:bodyPr anchorCtr="0" anchor="b" bIns="0" lIns="0" spcFirstLastPara="1" rIns="0" wrap="square" tIns="0">
            <a:spAutoFit/>
          </a:bodyPr>
          <a:lstStyle>
            <a:lvl1pPr lvl="0" algn="l">
              <a:lnSpc>
                <a:spcPct val="80000"/>
              </a:lnSpc>
              <a:spcBef>
                <a:spcPts val="0"/>
              </a:spcBef>
              <a:spcAft>
                <a:spcPts val="0"/>
              </a:spcAft>
              <a:buClr>
                <a:schemeClr val="dk1"/>
              </a:buClr>
              <a:buSzPts val="4000"/>
              <a:buFont typeface="Zalando Sans SemiExpanded Black"/>
              <a:buNone/>
              <a:defRPr sz="4000">
                <a:solidFill>
                  <a:schemeClr val="dk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 name="Google Shape;267;p28"/>
          <p:cNvSpPr/>
          <p:nvPr/>
        </p:nvSpPr>
        <p:spPr>
          <a:xfrm>
            <a:off x="380998" y="395608"/>
            <a:ext cx="829286" cy="606016"/>
          </a:xfrm>
          <a:custGeom>
            <a:rect b="b" l="l" r="r" t="t"/>
            <a:pathLst>
              <a:path extrusionOk="0" h="633412" w="866775">
                <a:moveTo>
                  <a:pt x="316706" y="0"/>
                </a:moveTo>
                <a:lnTo>
                  <a:pt x="66675" y="0"/>
                </a:lnTo>
                <a:cubicBezTo>
                  <a:pt x="29851" y="0"/>
                  <a:pt x="0" y="29851"/>
                  <a:pt x="0" y="66675"/>
                </a:cubicBezTo>
                <a:lnTo>
                  <a:pt x="0" y="333375"/>
                </a:lnTo>
                <a:cubicBezTo>
                  <a:pt x="0" y="370200"/>
                  <a:pt x="29851" y="400050"/>
                  <a:pt x="66675" y="400050"/>
                </a:cubicBezTo>
                <a:lnTo>
                  <a:pt x="316706" y="400050"/>
                </a:lnTo>
                <a:lnTo>
                  <a:pt x="316706" y="433388"/>
                </a:lnTo>
                <a:cubicBezTo>
                  <a:pt x="316706" y="507034"/>
                  <a:pt x="257003" y="566738"/>
                  <a:pt x="183356" y="566738"/>
                </a:cubicBezTo>
                <a:cubicBezTo>
                  <a:pt x="164944" y="566738"/>
                  <a:pt x="150019" y="581664"/>
                  <a:pt x="150019" y="600075"/>
                </a:cubicBezTo>
                <a:cubicBezTo>
                  <a:pt x="150019" y="618486"/>
                  <a:pt x="164944" y="633413"/>
                  <a:pt x="183356" y="633413"/>
                </a:cubicBezTo>
                <a:cubicBezTo>
                  <a:pt x="293779" y="633296"/>
                  <a:pt x="383265" y="543810"/>
                  <a:pt x="383381" y="433388"/>
                </a:cubicBezTo>
                <a:lnTo>
                  <a:pt x="383381" y="66675"/>
                </a:lnTo>
                <a:cubicBezTo>
                  <a:pt x="383381" y="29851"/>
                  <a:pt x="353532" y="0"/>
                  <a:pt x="316706" y="0"/>
                </a:cubicBezTo>
                <a:close/>
                <a:moveTo>
                  <a:pt x="316706" y="333375"/>
                </a:moveTo>
                <a:lnTo>
                  <a:pt x="66675" y="333375"/>
                </a:lnTo>
                <a:lnTo>
                  <a:pt x="66675" y="66675"/>
                </a:lnTo>
                <a:lnTo>
                  <a:pt x="316706" y="66675"/>
                </a:lnTo>
                <a:close/>
                <a:moveTo>
                  <a:pt x="800100" y="0"/>
                </a:moveTo>
                <a:lnTo>
                  <a:pt x="550069" y="0"/>
                </a:lnTo>
                <a:cubicBezTo>
                  <a:pt x="513243" y="0"/>
                  <a:pt x="483394" y="29851"/>
                  <a:pt x="483394" y="66675"/>
                </a:cubicBezTo>
                <a:lnTo>
                  <a:pt x="483394" y="333375"/>
                </a:lnTo>
                <a:cubicBezTo>
                  <a:pt x="483394" y="370200"/>
                  <a:pt x="513243" y="400050"/>
                  <a:pt x="550069" y="400050"/>
                </a:cubicBezTo>
                <a:lnTo>
                  <a:pt x="800100" y="400050"/>
                </a:lnTo>
                <a:lnTo>
                  <a:pt x="800100" y="433388"/>
                </a:lnTo>
                <a:cubicBezTo>
                  <a:pt x="800100" y="507034"/>
                  <a:pt x="740397" y="566738"/>
                  <a:pt x="666750" y="566738"/>
                </a:cubicBezTo>
                <a:cubicBezTo>
                  <a:pt x="648339" y="566738"/>
                  <a:pt x="633413" y="581664"/>
                  <a:pt x="633413" y="600075"/>
                </a:cubicBezTo>
                <a:cubicBezTo>
                  <a:pt x="633413" y="618486"/>
                  <a:pt x="648339" y="633413"/>
                  <a:pt x="666750" y="633413"/>
                </a:cubicBezTo>
                <a:cubicBezTo>
                  <a:pt x="777172" y="633296"/>
                  <a:pt x="866658" y="543810"/>
                  <a:pt x="866775" y="433388"/>
                </a:cubicBezTo>
                <a:lnTo>
                  <a:pt x="866775" y="66675"/>
                </a:lnTo>
                <a:cubicBezTo>
                  <a:pt x="866775" y="29851"/>
                  <a:pt x="836925" y="0"/>
                  <a:pt x="800100" y="0"/>
                </a:cubicBezTo>
                <a:close/>
                <a:moveTo>
                  <a:pt x="800100" y="333375"/>
                </a:moveTo>
                <a:lnTo>
                  <a:pt x="550069" y="333375"/>
                </a:lnTo>
                <a:lnTo>
                  <a:pt x="550069" y="66675"/>
                </a:lnTo>
                <a:lnTo>
                  <a:pt x="800100" y="66675"/>
                </a:ln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68" name="Google Shape;268;p28"/>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lt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lt1"/>
              </a:solidFill>
              <a:latin typeface="Zalando Sans SemiExpanded Black"/>
              <a:ea typeface="Zalando Sans SemiExpanded Black"/>
              <a:cs typeface="Zalando Sans SemiExpanded Black"/>
              <a:sym typeface="Zalando Sans SemiExpanded Black"/>
            </a:endParaRPr>
          </a:p>
        </p:txBody>
      </p:sp>
      <p:sp>
        <p:nvSpPr>
          <p:cNvPr id="269" name="Google Shape;269;p28"/>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chemeClr val="lt1"/>
                </a:solidFill>
                <a:latin typeface="Zalando Sans"/>
                <a:ea typeface="Zalando Sans"/>
                <a:cs typeface="Zalando Sans"/>
                <a:sym typeface="Zalando Sans"/>
              </a:rPr>
              <a:t>© 2026 Rillet. Confidential &amp; Proprietary.</a:t>
            </a:r>
            <a:endParaRPr b="0" i="0" sz="1800" u="none" cap="none" strike="noStrike">
              <a:solidFill>
                <a:schemeClr val="lt1"/>
              </a:solidFill>
              <a:latin typeface="Zalando Sans"/>
              <a:ea typeface="Zalando Sans"/>
              <a:cs typeface="Zalando Sans"/>
              <a:sym typeface="Zalando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e_01" showMasterSp="0">
  <p:cSld name="Close_01">
    <p:spTree>
      <p:nvGrpSpPr>
        <p:cNvPr id="270" name="Shape 270"/>
        <p:cNvGrpSpPr/>
        <p:nvPr/>
      </p:nvGrpSpPr>
      <p:grpSpPr>
        <a:xfrm>
          <a:off x="0" y="0"/>
          <a:ext cx="0" cy="0"/>
          <a:chOff x="0" y="0"/>
          <a:chExt cx="0" cy="0"/>
        </a:xfrm>
      </p:grpSpPr>
      <p:sp>
        <p:nvSpPr>
          <p:cNvPr id="271" name="Google Shape;271;p29"/>
          <p:cNvSpPr/>
          <p:nvPr/>
        </p:nvSpPr>
        <p:spPr>
          <a:xfrm>
            <a:off x="185738" y="185737"/>
            <a:ext cx="8772524" cy="4771913"/>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72" name="Google Shape;272;p29"/>
          <p:cNvSpPr/>
          <p:nvPr/>
        </p:nvSpPr>
        <p:spPr>
          <a:xfrm>
            <a:off x="185738" y="704581"/>
            <a:ext cx="8772524" cy="4253069"/>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73" name="Google Shape;273;p29"/>
          <p:cNvSpPr/>
          <p:nvPr/>
        </p:nvSpPr>
        <p:spPr>
          <a:xfrm>
            <a:off x="7316529" y="4225710"/>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74" name="Google Shape;274;p29"/>
          <p:cNvSpPr txBox="1"/>
          <p:nvPr>
            <p:ph type="ctrTitle"/>
          </p:nvPr>
        </p:nvSpPr>
        <p:spPr>
          <a:xfrm>
            <a:off x="380999" y="655325"/>
            <a:ext cx="4755000" cy="1973425"/>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4000"/>
              <a:buFont typeface="Zalando Sans SemiExpanded Black"/>
              <a:buNone/>
              <a:defRPr sz="4000">
                <a:solidFill>
                  <a:schemeClr val="l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 name="Google Shape;275;p29"/>
          <p:cNvSpPr txBox="1"/>
          <p:nvPr>
            <p:ph idx="1" type="subTitle"/>
          </p:nvPr>
        </p:nvSpPr>
        <p:spPr>
          <a:xfrm>
            <a:off x="380999" y="2628750"/>
            <a:ext cx="4755000" cy="395429"/>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lt1"/>
              </a:buClr>
              <a:buSzPts val="1600"/>
              <a:buFont typeface="Zalando Sans SemiExpanded SemiBold"/>
              <a:buNone/>
              <a:defRPr sz="1600">
                <a:solidFill>
                  <a:schemeClr val="lt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e_02" showMasterSp="0">
  <p:cSld name="Close_02">
    <p:bg>
      <p:bgPr>
        <a:solidFill>
          <a:schemeClr val="dk2"/>
        </a:solidFill>
      </p:bgPr>
    </p:bg>
    <p:spTree>
      <p:nvGrpSpPr>
        <p:cNvPr id="276" name="Shape 276"/>
        <p:cNvGrpSpPr/>
        <p:nvPr/>
      </p:nvGrpSpPr>
      <p:grpSpPr>
        <a:xfrm>
          <a:off x="0" y="0"/>
          <a:ext cx="0" cy="0"/>
          <a:chOff x="0" y="0"/>
          <a:chExt cx="0" cy="0"/>
        </a:xfrm>
      </p:grpSpPr>
      <p:sp>
        <p:nvSpPr>
          <p:cNvPr id="277" name="Google Shape;277;p30"/>
          <p:cNvSpPr/>
          <p:nvPr/>
        </p:nvSpPr>
        <p:spPr>
          <a:xfrm>
            <a:off x="185738" y="185737"/>
            <a:ext cx="8772524" cy="4771913"/>
          </a:xfrm>
          <a:prstGeom prst="roundRect">
            <a:avLst>
              <a:gd fmla="val 279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78" name="Google Shape;278;p30"/>
          <p:cNvSpPr/>
          <p:nvPr/>
        </p:nvSpPr>
        <p:spPr>
          <a:xfrm>
            <a:off x="7316529" y="4225710"/>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79" name="Google Shape;279;p30"/>
          <p:cNvSpPr txBox="1"/>
          <p:nvPr>
            <p:ph type="ctrTitle"/>
          </p:nvPr>
        </p:nvSpPr>
        <p:spPr>
          <a:xfrm>
            <a:off x="380999" y="655325"/>
            <a:ext cx="4755000" cy="1973425"/>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4000"/>
              <a:buFont typeface="Zalando Sans SemiExpanded Black"/>
              <a:buNone/>
              <a:defRPr sz="4000">
                <a:solidFill>
                  <a:schemeClr val="dk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 name="Google Shape;280;p30"/>
          <p:cNvSpPr txBox="1"/>
          <p:nvPr>
            <p:ph idx="1" type="subTitle"/>
          </p:nvPr>
        </p:nvSpPr>
        <p:spPr>
          <a:xfrm>
            <a:off x="380999" y="2628750"/>
            <a:ext cx="4755000" cy="395429"/>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1600"/>
              <a:buFont typeface="Zalando Sans SemiExpanded SemiBold"/>
              <a:buNone/>
              <a:defRPr sz="1600">
                <a:solidFill>
                  <a:schemeClr val="dk1"/>
                </a:solidFill>
                <a:latin typeface="Zalando Sans SemiExpanded SemiBold"/>
                <a:ea typeface="Zalando Sans SemiExpanded SemiBold"/>
                <a:cs typeface="Zalando Sans SemiExpanded SemiBold"/>
                <a:sym typeface="Zalando Sans SemiExpanded SemiBold"/>
              </a:defRPr>
            </a:lvl1pPr>
            <a:lvl2pPr lvl="1" algn="ctr">
              <a:lnSpc>
                <a:spcPct val="100000"/>
              </a:lnSpc>
              <a:spcBef>
                <a:spcPts val="0"/>
              </a:spcBef>
              <a:spcAft>
                <a:spcPts val="0"/>
              </a:spcAft>
              <a:buClr>
                <a:schemeClr val="dk1"/>
              </a:buClr>
              <a:buSzPts val="1500"/>
              <a:buFont typeface="Zalando Sans SemiExpanded SemiBold"/>
              <a:buNone/>
              <a:defRPr sz="1500">
                <a:latin typeface="Zalando Sans SemiExpanded SemiBold"/>
                <a:ea typeface="Zalando Sans SemiExpanded SemiBold"/>
                <a:cs typeface="Zalando Sans SemiExpanded SemiBold"/>
                <a:sym typeface="Zalando Sans SemiExpanded SemiBold"/>
              </a:defRPr>
            </a:lvl2pPr>
            <a:lvl3pPr lvl="2" algn="ctr">
              <a:lnSpc>
                <a:spcPct val="100000"/>
              </a:lnSpc>
              <a:spcBef>
                <a:spcPts val="600"/>
              </a:spcBef>
              <a:spcAft>
                <a:spcPts val="0"/>
              </a:spcAft>
              <a:buClr>
                <a:schemeClr val="dk1"/>
              </a:buClr>
              <a:buSzPts val="1350"/>
              <a:buFont typeface="Zalando Sans SemiExpanded SemiBold"/>
              <a:buNone/>
              <a:defRPr sz="1350">
                <a:latin typeface="Zalando Sans SemiExpanded SemiBold"/>
                <a:ea typeface="Zalando Sans SemiExpanded SemiBold"/>
                <a:cs typeface="Zalando Sans SemiExpanded SemiBold"/>
                <a:sym typeface="Zalando Sans SemiExpanded SemiBold"/>
              </a:defRPr>
            </a:lvl3pPr>
            <a:lvl4pPr lvl="3"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4pPr>
            <a:lvl5pPr lvl="4" algn="ctr">
              <a:lnSpc>
                <a:spcPct val="10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5pPr>
            <a:lvl6pPr lvl="5"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6pPr>
            <a:lvl7pPr lvl="6"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7pPr>
            <a:lvl8pPr lvl="7" algn="ctr">
              <a:lnSpc>
                <a:spcPct val="90000"/>
              </a:lnSpc>
              <a:spcBef>
                <a:spcPts val="600"/>
              </a:spcBef>
              <a:spcAft>
                <a:spcPts val="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8pPr>
            <a:lvl9pPr lvl="8" algn="ctr">
              <a:lnSpc>
                <a:spcPct val="90000"/>
              </a:lnSpc>
              <a:spcBef>
                <a:spcPts val="600"/>
              </a:spcBef>
              <a:spcAft>
                <a:spcPts val="600"/>
              </a:spcAft>
              <a:buClr>
                <a:schemeClr val="dk1"/>
              </a:buClr>
              <a:buSzPts val="1200"/>
              <a:buFont typeface="Zalando Sans SemiExpanded SemiBold"/>
              <a:buNone/>
              <a:defRPr sz="1200">
                <a:latin typeface="Zalando Sans SemiExpanded SemiBold"/>
                <a:ea typeface="Zalando Sans SemiExpanded SemiBold"/>
                <a:cs typeface="Zalando Sans SemiExpanded SemiBold"/>
                <a:sym typeface="Zalando Sans SemiExpanded SemiBold"/>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_01" showMasterSp="0">
  <p:cSld name="Thank you_01">
    <p:spTree>
      <p:nvGrpSpPr>
        <p:cNvPr id="281" name="Shape 281"/>
        <p:cNvGrpSpPr/>
        <p:nvPr/>
      </p:nvGrpSpPr>
      <p:grpSpPr>
        <a:xfrm>
          <a:off x="0" y="0"/>
          <a:ext cx="0" cy="0"/>
          <a:chOff x="0" y="0"/>
          <a:chExt cx="0" cy="0"/>
        </a:xfrm>
      </p:grpSpPr>
      <p:sp>
        <p:nvSpPr>
          <p:cNvPr id="282" name="Google Shape;282;p31"/>
          <p:cNvSpPr/>
          <p:nvPr/>
        </p:nvSpPr>
        <p:spPr>
          <a:xfrm>
            <a:off x="185738" y="185737"/>
            <a:ext cx="8772524" cy="4771913"/>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83" name="Google Shape;283;p31"/>
          <p:cNvSpPr/>
          <p:nvPr/>
        </p:nvSpPr>
        <p:spPr>
          <a:xfrm>
            <a:off x="185738" y="704581"/>
            <a:ext cx="8772524" cy="4253069"/>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84" name="Google Shape;284;p31"/>
          <p:cNvSpPr/>
          <p:nvPr/>
        </p:nvSpPr>
        <p:spPr>
          <a:xfrm>
            <a:off x="381000" y="4225710"/>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85" name="Google Shape;285;p31"/>
          <p:cNvSpPr txBox="1"/>
          <p:nvPr>
            <p:ph type="ctrTitle"/>
          </p:nvPr>
        </p:nvSpPr>
        <p:spPr>
          <a:xfrm>
            <a:off x="381000" y="655325"/>
            <a:ext cx="6017700" cy="744114"/>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6000"/>
              <a:buFont typeface="Zalando Sans SemiExpanded Black"/>
              <a:buNone/>
              <a:defRPr sz="6000">
                <a:solidFill>
                  <a:schemeClr val="l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_02" showMasterSp="0">
  <p:cSld name="Thank you_02">
    <p:bg>
      <p:bgPr>
        <a:solidFill>
          <a:schemeClr val="dk2"/>
        </a:solidFill>
      </p:bgPr>
    </p:bg>
    <p:spTree>
      <p:nvGrpSpPr>
        <p:cNvPr id="286" name="Shape 286"/>
        <p:cNvGrpSpPr/>
        <p:nvPr/>
      </p:nvGrpSpPr>
      <p:grpSpPr>
        <a:xfrm>
          <a:off x="0" y="0"/>
          <a:ext cx="0" cy="0"/>
          <a:chOff x="0" y="0"/>
          <a:chExt cx="0" cy="0"/>
        </a:xfrm>
      </p:grpSpPr>
      <p:sp>
        <p:nvSpPr>
          <p:cNvPr id="287" name="Google Shape;287;p32"/>
          <p:cNvSpPr/>
          <p:nvPr/>
        </p:nvSpPr>
        <p:spPr>
          <a:xfrm>
            <a:off x="185738" y="185737"/>
            <a:ext cx="8772524" cy="4771913"/>
          </a:xfrm>
          <a:prstGeom prst="roundRect">
            <a:avLst>
              <a:gd fmla="val 279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88" name="Google Shape;288;p32"/>
          <p:cNvSpPr/>
          <p:nvPr/>
        </p:nvSpPr>
        <p:spPr>
          <a:xfrm>
            <a:off x="381000" y="4225710"/>
            <a:ext cx="1355031" cy="479429"/>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289" name="Google Shape;289;p32"/>
          <p:cNvSpPr txBox="1"/>
          <p:nvPr>
            <p:ph type="ctrTitle"/>
          </p:nvPr>
        </p:nvSpPr>
        <p:spPr>
          <a:xfrm>
            <a:off x="381000" y="655325"/>
            <a:ext cx="6017700" cy="744114"/>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dk1"/>
              </a:buClr>
              <a:buSzPts val="6000"/>
              <a:buFont typeface="Zalando Sans SemiExpanded Black"/>
              <a:buNone/>
              <a:defRPr sz="6000">
                <a:solidFill>
                  <a:schemeClr val="dk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Logo_01" showMasterSp="0">
  <p:cSld name="End Logo_01">
    <p:spTree>
      <p:nvGrpSpPr>
        <p:cNvPr id="290" name="Shape 290"/>
        <p:cNvGrpSpPr/>
        <p:nvPr/>
      </p:nvGrpSpPr>
      <p:grpSpPr>
        <a:xfrm>
          <a:off x="0" y="0"/>
          <a:ext cx="0" cy="0"/>
          <a:chOff x="0" y="0"/>
          <a:chExt cx="0" cy="0"/>
        </a:xfrm>
      </p:grpSpPr>
      <p:sp>
        <p:nvSpPr>
          <p:cNvPr id="291" name="Google Shape;291;p33"/>
          <p:cNvSpPr/>
          <p:nvPr/>
        </p:nvSpPr>
        <p:spPr>
          <a:xfrm>
            <a:off x="185738" y="185737"/>
            <a:ext cx="8772524" cy="4771913"/>
          </a:xfrm>
          <a:prstGeom prst="roundRect">
            <a:avLst>
              <a:gd fmla="val 2795"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92" name="Google Shape;292;p33"/>
          <p:cNvSpPr/>
          <p:nvPr/>
        </p:nvSpPr>
        <p:spPr>
          <a:xfrm>
            <a:off x="3164262" y="2073615"/>
            <a:ext cx="2815476" cy="9961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Logo_02" showMasterSp="0">
  <p:cSld name="End Logo_02">
    <p:bg>
      <p:bgPr>
        <a:solidFill>
          <a:schemeClr val="dk2"/>
        </a:solidFill>
      </p:bgPr>
    </p:bg>
    <p:spTree>
      <p:nvGrpSpPr>
        <p:cNvPr id="293" name="Shape 293"/>
        <p:cNvGrpSpPr/>
        <p:nvPr/>
      </p:nvGrpSpPr>
      <p:grpSpPr>
        <a:xfrm>
          <a:off x="0" y="0"/>
          <a:ext cx="0" cy="0"/>
          <a:chOff x="0" y="0"/>
          <a:chExt cx="0" cy="0"/>
        </a:xfrm>
      </p:grpSpPr>
      <p:sp>
        <p:nvSpPr>
          <p:cNvPr id="294" name="Google Shape;294;p34"/>
          <p:cNvSpPr/>
          <p:nvPr/>
        </p:nvSpPr>
        <p:spPr>
          <a:xfrm>
            <a:off x="185738" y="185737"/>
            <a:ext cx="8772524" cy="4771913"/>
          </a:xfrm>
          <a:prstGeom prst="roundRect">
            <a:avLst>
              <a:gd fmla="val 279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295" name="Google Shape;295;p34"/>
          <p:cNvSpPr/>
          <p:nvPr/>
        </p:nvSpPr>
        <p:spPr>
          <a:xfrm>
            <a:off x="3164262" y="2073615"/>
            <a:ext cx="2815476" cy="9961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showMasterSp="0">
  <p:cSld name="End Logo_02_1">
    <p:bg>
      <p:bgPr>
        <a:solidFill>
          <a:schemeClr val="dk2"/>
        </a:solidFill>
      </p:bgPr>
    </p:bg>
    <p:spTree>
      <p:nvGrpSpPr>
        <p:cNvPr id="296" name="Shape 296"/>
        <p:cNvGrpSpPr/>
        <p:nvPr/>
      </p:nvGrpSpPr>
      <p:grpSpPr>
        <a:xfrm>
          <a:off x="0" y="0"/>
          <a:ext cx="0" cy="0"/>
          <a:chOff x="0" y="0"/>
          <a:chExt cx="0" cy="0"/>
        </a:xfrm>
      </p:grpSpPr>
      <p:sp>
        <p:nvSpPr>
          <p:cNvPr id="297" name="Google Shape;297;p35"/>
          <p:cNvSpPr txBox="1"/>
          <p:nvPr>
            <p:ph type="ctrTitle"/>
          </p:nvPr>
        </p:nvSpPr>
        <p:spPr>
          <a:xfrm>
            <a:off x="380999" y="361950"/>
            <a:ext cx="5114700" cy="1481100"/>
          </a:xfrm>
          <a:prstGeom prst="rect">
            <a:avLst/>
          </a:prstGeom>
          <a:noFill/>
          <a:ln>
            <a:noFill/>
          </a:ln>
        </p:spPr>
        <p:txBody>
          <a:bodyPr anchorCtr="0" anchor="t" bIns="0" lIns="0" spcFirstLastPara="1" rIns="0" wrap="square" tIns="0">
            <a:spAutoFit/>
          </a:bodyPr>
          <a:lstStyle>
            <a:lvl1pPr lvl="0" algn="l">
              <a:lnSpc>
                <a:spcPct val="80000"/>
              </a:lnSpc>
              <a:spcBef>
                <a:spcPts val="0"/>
              </a:spcBef>
              <a:spcAft>
                <a:spcPts val="0"/>
              </a:spcAft>
              <a:buClr>
                <a:schemeClr val="lt1"/>
              </a:buClr>
              <a:buSzPts val="4000"/>
              <a:buFont typeface="Zalando Sans SemiExpanded Black"/>
              <a:buNone/>
              <a:defRPr sz="4000">
                <a:solidFill>
                  <a:schemeClr val="lt1"/>
                </a:solidFill>
                <a:latin typeface="Zalando Sans SemiExpanded Black"/>
                <a:ea typeface="Zalando Sans SemiExpanded Black"/>
                <a:cs typeface="Zalando Sans SemiExpanded Black"/>
                <a:sym typeface="Zalando Sans SemiExpanded Black"/>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98" name="Shape 29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36"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0999" y="569595"/>
            <a:ext cx="8382000" cy="790800"/>
          </a:xfrm>
          <a:prstGeom prst="rect">
            <a:avLst/>
          </a:prstGeom>
          <a:noFill/>
          <a:ln>
            <a:noFill/>
          </a:ln>
        </p:spPr>
        <p:txBody>
          <a:bodyPr anchorCtr="0" anchor="t" bIns="0" lIns="0" spcFirstLastPara="1" rIns="0" wrap="square" tIns="0">
            <a:spAutoFit/>
          </a:bodyPr>
          <a:lstStyle>
            <a:lvl1pPr lvl="0" marR="0" rtl="0" algn="l">
              <a:lnSpc>
                <a:spcPct val="80000"/>
              </a:lnSpc>
              <a:spcBef>
                <a:spcPts val="0"/>
              </a:spcBef>
              <a:spcAft>
                <a:spcPts val="0"/>
              </a:spcAft>
              <a:buClr>
                <a:schemeClr val="dk1"/>
              </a:buClr>
              <a:buSzPts val="3200"/>
              <a:buFont typeface="Zalando Sans SemiExpanded SemiBold"/>
              <a:buNone/>
              <a:defRPr i="0" sz="3200" u="none" cap="none" strike="noStrike">
                <a:solidFill>
                  <a:schemeClr val="dk1"/>
                </a:solidFill>
                <a:latin typeface="Zalando Sans SemiExpanded SemiBold"/>
                <a:ea typeface="Zalando Sans SemiExpanded SemiBold"/>
                <a:cs typeface="Zalando Sans SemiExpanded SemiBold"/>
                <a:sym typeface="Zalando Sans SemiExpanded SemiBold"/>
              </a:defRPr>
            </a:lvl1pPr>
            <a:lvl2pPr lvl="1">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2pPr>
            <a:lvl3pPr lvl="2">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3pPr>
            <a:lvl4pPr lvl="3">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4pPr>
            <a:lvl5pPr lvl="4">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5pPr>
            <a:lvl6pPr lvl="5">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6pPr>
            <a:lvl7pPr lvl="6">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7pPr>
            <a:lvl8pPr lvl="7">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8pPr>
            <a:lvl9pPr lvl="8">
              <a:spcBef>
                <a:spcPts val="0"/>
              </a:spcBef>
              <a:spcAft>
                <a:spcPts val="0"/>
              </a:spcAft>
              <a:buSzPts val="1400"/>
              <a:buFont typeface="Zalando Sans SemiExpanded SemiBold"/>
              <a:buNone/>
              <a:defRPr sz="1800">
                <a:latin typeface="Zalando Sans SemiExpanded SemiBold"/>
                <a:ea typeface="Zalando Sans SemiExpanded SemiBold"/>
                <a:cs typeface="Zalando Sans SemiExpanded SemiBold"/>
                <a:sym typeface="Zalando Sans SemiExpanded SemiBold"/>
              </a:defRPr>
            </a:lvl9pPr>
          </a:lstStyle>
          <a:p/>
        </p:txBody>
      </p:sp>
      <p:sp>
        <p:nvSpPr>
          <p:cNvPr id="7" name="Google Shape;7;p1"/>
          <p:cNvSpPr txBox="1"/>
          <p:nvPr>
            <p:ph idx="1" type="body"/>
          </p:nvPr>
        </p:nvSpPr>
        <p:spPr>
          <a:xfrm>
            <a:off x="381000" y="1665824"/>
            <a:ext cx="8381998" cy="2772826"/>
          </a:xfrm>
          <a:prstGeom prst="rect">
            <a:avLst/>
          </a:prstGeom>
          <a:noFill/>
          <a:ln>
            <a:noFill/>
          </a:ln>
        </p:spPr>
        <p:txBody>
          <a:bodyPr anchorCtr="0" anchor="t" bIns="45700" lIns="91425" spcFirstLastPara="1" rIns="91425" wrap="square" tIns="45700">
            <a:normAutofit/>
          </a:bodyPr>
          <a:lstStyle>
            <a:lvl1pPr indent="-285750" lvl="0" marL="457200" marR="0" rtl="0" algn="l">
              <a:lnSpc>
                <a:spcPct val="100000"/>
              </a:lnSpc>
              <a:spcBef>
                <a:spcPts val="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1pPr>
            <a:lvl2pPr indent="-285750" lvl="1" marL="914400" marR="0" rtl="0" algn="l">
              <a:lnSpc>
                <a:spcPct val="100000"/>
              </a:lnSpc>
              <a:spcBef>
                <a:spcPts val="60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2pPr>
            <a:lvl3pPr indent="-285750" lvl="2" marL="1371600" marR="0" rtl="0" algn="l">
              <a:lnSpc>
                <a:spcPct val="100000"/>
              </a:lnSpc>
              <a:spcBef>
                <a:spcPts val="60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3pPr>
            <a:lvl4pPr indent="-285750" lvl="3" marL="1828800" marR="0" rtl="0" algn="l">
              <a:lnSpc>
                <a:spcPct val="100000"/>
              </a:lnSpc>
              <a:spcBef>
                <a:spcPts val="60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4pPr>
            <a:lvl5pPr indent="-285750" lvl="4" marL="2286000" marR="0" rtl="0" algn="l">
              <a:lnSpc>
                <a:spcPct val="100000"/>
              </a:lnSpc>
              <a:spcBef>
                <a:spcPts val="60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5pPr>
            <a:lvl6pPr indent="-285750" lvl="5" marL="2743200" marR="0" rtl="0" algn="l">
              <a:lnSpc>
                <a:spcPct val="100000"/>
              </a:lnSpc>
              <a:spcBef>
                <a:spcPts val="60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6pPr>
            <a:lvl7pPr indent="-285750" lvl="6" marL="3200400" marR="0" rtl="0" algn="l">
              <a:lnSpc>
                <a:spcPct val="100000"/>
              </a:lnSpc>
              <a:spcBef>
                <a:spcPts val="60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7pPr>
            <a:lvl8pPr indent="-285750" lvl="7" marL="3657600" marR="0" rtl="0" algn="l">
              <a:lnSpc>
                <a:spcPct val="100000"/>
              </a:lnSpc>
              <a:spcBef>
                <a:spcPts val="600"/>
              </a:spcBef>
              <a:spcAft>
                <a:spcPts val="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8pPr>
            <a:lvl9pPr indent="-285750" lvl="8" marL="4114800" marR="0" rtl="0" algn="l">
              <a:lnSpc>
                <a:spcPct val="100000"/>
              </a:lnSpc>
              <a:spcBef>
                <a:spcPts val="600"/>
              </a:spcBef>
              <a:spcAft>
                <a:spcPts val="600"/>
              </a:spcAft>
              <a:buClr>
                <a:schemeClr val="dk1"/>
              </a:buClr>
              <a:buSzPts val="900"/>
              <a:buFont typeface="Zalando Sans"/>
              <a:buChar char="•"/>
              <a:defRPr i="0" sz="900" u="none" cap="none" strike="noStrike">
                <a:solidFill>
                  <a:schemeClr val="dk1"/>
                </a:solidFill>
                <a:latin typeface="Zalando Sans"/>
                <a:ea typeface="Zalando Sans"/>
                <a:cs typeface="Zalando Sans"/>
                <a:sym typeface="Zalando Sans"/>
              </a:defRPr>
            </a:lvl9pPr>
          </a:lstStyle>
          <a:p/>
        </p:txBody>
      </p:sp>
      <p:sp>
        <p:nvSpPr>
          <p:cNvPr id="8" name="Google Shape;8;p1"/>
          <p:cNvSpPr txBox="1"/>
          <p:nvPr/>
        </p:nvSpPr>
        <p:spPr>
          <a:xfrm>
            <a:off x="8257242" y="4824786"/>
            <a:ext cx="505800" cy="107700"/>
          </a:xfrm>
          <a:prstGeom prst="rect">
            <a:avLst/>
          </a:prstGeom>
          <a:noFill/>
          <a:ln>
            <a:noFill/>
          </a:ln>
        </p:spPr>
        <p:txBody>
          <a:bodyPr anchorCtr="0" anchor="ctr" bIns="0" lIns="0" spcFirstLastPara="1" rIns="0" wrap="square" tIns="0">
            <a:spAutoFit/>
          </a:bodyPr>
          <a:lstStyle/>
          <a:p>
            <a:pPr indent="0" lvl="0" marL="0" marR="0" rtl="0" algn="r">
              <a:spcBef>
                <a:spcPts val="0"/>
              </a:spcBef>
              <a:spcAft>
                <a:spcPts val="0"/>
              </a:spcAft>
              <a:buNone/>
            </a:pPr>
            <a:fld id="{00000000-1234-1234-1234-123412341234}" type="slidenum">
              <a:rPr b="0" i="0" lang="en" sz="700" u="none" cap="none" strike="noStrike">
                <a:solidFill>
                  <a:schemeClr val="dk1"/>
                </a:solidFill>
                <a:latin typeface="Zalando Sans SemiExpanded Black"/>
                <a:ea typeface="Zalando Sans SemiExpanded Black"/>
                <a:cs typeface="Zalando Sans SemiExpanded Black"/>
                <a:sym typeface="Zalando Sans SemiExpanded Black"/>
              </a:rPr>
              <a:t>‹#›</a:t>
            </a:fld>
            <a:endParaRPr b="0" i="0" sz="700" u="none" cap="none" strike="noStrike">
              <a:solidFill>
                <a:schemeClr val="dk1"/>
              </a:solidFill>
              <a:latin typeface="Zalando Sans SemiExpanded Black"/>
              <a:ea typeface="Zalando Sans SemiExpanded Black"/>
              <a:cs typeface="Zalando Sans SemiExpanded Black"/>
              <a:sym typeface="Zalando Sans SemiExpanded Black"/>
            </a:endParaRPr>
          </a:p>
        </p:txBody>
      </p:sp>
      <p:sp>
        <p:nvSpPr>
          <p:cNvPr id="9" name="Google Shape;9;p1"/>
          <p:cNvSpPr txBox="1"/>
          <p:nvPr/>
        </p:nvSpPr>
        <p:spPr>
          <a:xfrm>
            <a:off x="3707193" y="4832428"/>
            <a:ext cx="4755000" cy="92400"/>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8B8B8B"/>
              </a:buClr>
              <a:buSzPts val="600"/>
              <a:buFont typeface="Arial"/>
              <a:buNone/>
            </a:pPr>
            <a:r>
              <a:rPr b="0" i="0" lang="en" sz="600" u="none" cap="none" strike="noStrike">
                <a:solidFill>
                  <a:srgbClr val="8B8B8B"/>
                </a:solidFill>
                <a:latin typeface="Zalando Sans"/>
                <a:ea typeface="Zalando Sans"/>
                <a:cs typeface="Zalando Sans"/>
                <a:sym typeface="Zalando Sans"/>
              </a:rPr>
              <a:t>© 2026 Rillet. Confidential &amp; Proprietary.</a:t>
            </a:r>
            <a:endParaRPr b="0" i="0" sz="1800" u="none" cap="none" strike="noStrike">
              <a:solidFill>
                <a:srgbClr val="8B8B8B"/>
              </a:solidFill>
              <a:latin typeface="Zalando Sans"/>
              <a:ea typeface="Zalando Sans"/>
              <a:cs typeface="Zalando Sans"/>
              <a:sym typeface="Zalando Sans"/>
            </a:endParaRPr>
          </a:p>
        </p:txBody>
      </p:sp>
      <p:sp>
        <p:nvSpPr>
          <p:cNvPr id="10" name="Google Shape;10;p1"/>
          <p:cNvSpPr/>
          <p:nvPr/>
        </p:nvSpPr>
        <p:spPr>
          <a:xfrm>
            <a:off x="380999" y="4657972"/>
            <a:ext cx="754227" cy="266856"/>
          </a:xfrm>
          <a:custGeom>
            <a:rect b="b" l="l" r="r" t="t"/>
            <a:pathLst>
              <a:path extrusionOk="0" h="266856" w="754227">
                <a:moveTo>
                  <a:pt x="174386" y="161714"/>
                </a:moveTo>
                <a:lnTo>
                  <a:pt x="226198" y="259919"/>
                </a:lnTo>
                <a:lnTo>
                  <a:pt x="152770" y="259919"/>
                </a:lnTo>
                <a:lnTo>
                  <a:pt x="113113" y="184753"/>
                </a:lnTo>
                <a:close/>
                <a:moveTo>
                  <a:pt x="549874" y="111716"/>
                </a:moveTo>
                <a:cubicBezTo>
                  <a:pt x="530010" y="111716"/>
                  <a:pt x="516745" y="124315"/>
                  <a:pt x="513065" y="147337"/>
                </a:cubicBezTo>
                <a:lnTo>
                  <a:pt x="584145" y="147337"/>
                </a:lnTo>
                <a:cubicBezTo>
                  <a:pt x="582303" y="126553"/>
                  <a:pt x="571261" y="111716"/>
                  <a:pt x="549874" y="111716"/>
                </a:cubicBezTo>
                <a:close/>
                <a:moveTo>
                  <a:pt x="237693" y="77952"/>
                </a:moveTo>
                <a:lnTo>
                  <a:pt x="294747" y="77952"/>
                </a:lnTo>
                <a:lnTo>
                  <a:pt x="294747" y="259758"/>
                </a:lnTo>
                <a:lnTo>
                  <a:pt x="237693" y="259758"/>
                </a:lnTo>
                <a:close/>
                <a:moveTo>
                  <a:pt x="548859" y="73476"/>
                </a:moveTo>
                <a:cubicBezTo>
                  <a:pt x="604516" y="73476"/>
                  <a:pt x="639104" y="115042"/>
                  <a:pt x="639104" y="169974"/>
                </a:cubicBezTo>
                <a:lnTo>
                  <a:pt x="639104" y="179629"/>
                </a:lnTo>
                <a:lnTo>
                  <a:pt x="512050" y="179629"/>
                </a:lnTo>
                <a:cubicBezTo>
                  <a:pt x="513128" y="208918"/>
                  <a:pt x="528613" y="225673"/>
                  <a:pt x="551841" y="225673"/>
                </a:cubicBezTo>
                <a:cubicBezTo>
                  <a:pt x="566945" y="225673"/>
                  <a:pt x="579447" y="218255"/>
                  <a:pt x="586492" y="204507"/>
                </a:cubicBezTo>
                <a:cubicBezTo>
                  <a:pt x="587571" y="202268"/>
                  <a:pt x="588714" y="200030"/>
                  <a:pt x="589413" y="197472"/>
                </a:cubicBezTo>
                <a:lnTo>
                  <a:pt x="636947" y="206361"/>
                </a:lnTo>
                <a:cubicBezTo>
                  <a:pt x="636185" y="208982"/>
                  <a:pt x="635106" y="211541"/>
                  <a:pt x="634027" y="214163"/>
                </a:cubicBezTo>
                <a:cubicBezTo>
                  <a:pt x="618542" y="248311"/>
                  <a:pt x="588714" y="266856"/>
                  <a:pt x="550064" y="266856"/>
                </a:cubicBezTo>
                <a:cubicBezTo>
                  <a:pt x="494089" y="266856"/>
                  <a:pt x="454679" y="227911"/>
                  <a:pt x="454679" y="169974"/>
                </a:cubicBezTo>
                <a:lnTo>
                  <a:pt x="454551" y="169974"/>
                </a:lnTo>
                <a:cubicBezTo>
                  <a:pt x="454551" y="112803"/>
                  <a:pt x="493201" y="73476"/>
                  <a:pt x="548859" y="73476"/>
                </a:cubicBezTo>
                <a:close/>
                <a:moveTo>
                  <a:pt x="651479" y="16692"/>
                </a:moveTo>
                <a:lnTo>
                  <a:pt x="708914" y="16692"/>
                </a:lnTo>
                <a:lnTo>
                  <a:pt x="708914" y="77891"/>
                </a:lnTo>
                <a:lnTo>
                  <a:pt x="752006" y="77891"/>
                </a:lnTo>
                <a:lnTo>
                  <a:pt x="752006" y="115749"/>
                </a:lnTo>
                <a:lnTo>
                  <a:pt x="708914" y="115749"/>
                </a:lnTo>
                <a:lnTo>
                  <a:pt x="708914" y="194406"/>
                </a:lnTo>
                <a:cubicBezTo>
                  <a:pt x="708914" y="202591"/>
                  <a:pt x="710374" y="208538"/>
                  <a:pt x="712976" y="212247"/>
                </a:cubicBezTo>
                <a:cubicBezTo>
                  <a:pt x="716656" y="218195"/>
                  <a:pt x="722940" y="220433"/>
                  <a:pt x="731380" y="220433"/>
                </a:cubicBezTo>
                <a:cubicBezTo>
                  <a:pt x="739821" y="220433"/>
                  <a:pt x="748705" y="218578"/>
                  <a:pt x="754227" y="215637"/>
                </a:cubicBezTo>
                <a:lnTo>
                  <a:pt x="754227" y="256437"/>
                </a:lnTo>
                <a:cubicBezTo>
                  <a:pt x="739123" y="261616"/>
                  <a:pt x="728461" y="263854"/>
                  <a:pt x="712976" y="263854"/>
                </a:cubicBezTo>
                <a:cubicBezTo>
                  <a:pt x="688669" y="263854"/>
                  <a:pt x="671343" y="256819"/>
                  <a:pt x="661442" y="243070"/>
                </a:cubicBezTo>
                <a:cubicBezTo>
                  <a:pt x="654842" y="234565"/>
                  <a:pt x="651479" y="223055"/>
                  <a:pt x="651479" y="208538"/>
                </a:cubicBezTo>
                <a:close/>
                <a:moveTo>
                  <a:pt x="494" y="270"/>
                </a:moveTo>
                <a:lnTo>
                  <a:pt x="139986" y="270"/>
                </a:lnTo>
                <a:cubicBezTo>
                  <a:pt x="181756" y="270"/>
                  <a:pt x="215617" y="34132"/>
                  <a:pt x="215617" y="75902"/>
                </a:cubicBezTo>
                <a:cubicBezTo>
                  <a:pt x="215617" y="107407"/>
                  <a:pt x="196088" y="135611"/>
                  <a:pt x="166597" y="146697"/>
                </a:cubicBezTo>
                <a:lnTo>
                  <a:pt x="75225" y="181043"/>
                </a:lnTo>
                <a:cubicBezTo>
                  <a:pt x="67714" y="183866"/>
                  <a:pt x="62740" y="191051"/>
                  <a:pt x="62740" y="199074"/>
                </a:cubicBezTo>
                <a:lnTo>
                  <a:pt x="62740" y="259969"/>
                </a:lnTo>
                <a:lnTo>
                  <a:pt x="0" y="259969"/>
                </a:lnTo>
                <a:lnTo>
                  <a:pt x="0" y="199074"/>
                </a:lnTo>
                <a:cubicBezTo>
                  <a:pt x="0" y="164916"/>
                  <a:pt x="21175" y="134333"/>
                  <a:pt x="53150" y="122314"/>
                </a:cubicBezTo>
                <a:lnTo>
                  <a:pt x="144521" y="87970"/>
                </a:lnTo>
                <a:cubicBezTo>
                  <a:pt x="149548" y="86080"/>
                  <a:pt x="152879" y="81272"/>
                  <a:pt x="152879" y="75902"/>
                </a:cubicBezTo>
                <a:cubicBezTo>
                  <a:pt x="152879" y="68782"/>
                  <a:pt x="147106" y="63009"/>
                  <a:pt x="139986" y="63009"/>
                </a:cubicBezTo>
                <a:lnTo>
                  <a:pt x="62692" y="63009"/>
                </a:lnTo>
                <a:lnTo>
                  <a:pt x="62692" y="115813"/>
                </a:lnTo>
                <a:lnTo>
                  <a:pt x="494" y="115813"/>
                </a:lnTo>
                <a:close/>
                <a:moveTo>
                  <a:pt x="384995" y="0"/>
                </a:moveTo>
                <a:lnTo>
                  <a:pt x="442049" y="0"/>
                </a:lnTo>
                <a:lnTo>
                  <a:pt x="442049" y="259760"/>
                </a:lnTo>
                <a:lnTo>
                  <a:pt x="384995" y="259760"/>
                </a:lnTo>
                <a:close/>
                <a:moveTo>
                  <a:pt x="311565" y="0"/>
                </a:moveTo>
                <a:lnTo>
                  <a:pt x="368619" y="0"/>
                </a:lnTo>
                <a:lnTo>
                  <a:pt x="368619" y="259760"/>
                </a:lnTo>
                <a:lnTo>
                  <a:pt x="311565" y="259760"/>
                </a:lnTo>
                <a:close/>
                <a:moveTo>
                  <a:pt x="266278" y="0"/>
                </a:moveTo>
                <a:cubicBezTo>
                  <a:pt x="284338" y="0"/>
                  <a:pt x="298981" y="14641"/>
                  <a:pt x="298981" y="32702"/>
                </a:cubicBezTo>
                <a:cubicBezTo>
                  <a:pt x="298981" y="50762"/>
                  <a:pt x="284338" y="65404"/>
                  <a:pt x="266278" y="65404"/>
                </a:cubicBezTo>
                <a:cubicBezTo>
                  <a:pt x="248217" y="65403"/>
                  <a:pt x="233576" y="50762"/>
                  <a:pt x="233576" y="32702"/>
                </a:cubicBezTo>
                <a:cubicBezTo>
                  <a:pt x="233576" y="14641"/>
                  <a:pt x="248217" y="0"/>
                  <a:pt x="2662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40">
          <p15:clr>
            <a:srgbClr val="F26B43"/>
          </p15:clr>
        </p15:guide>
        <p15:guide id="2" pos="5520">
          <p15:clr>
            <a:srgbClr val="F26B43"/>
          </p15:clr>
        </p15:guide>
        <p15:guide id="3" orient="horz" pos="279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4.png"/><Relationship Id="rId5" Type="http://schemas.openxmlformats.org/officeDocument/2006/relationships/image" Target="../media/image2.png"/><Relationship Id="rId6"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16.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 Id="rId3"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7.xml"/><Relationship Id="rId3"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9.xml"/><Relationship Id="rId3" Type="http://schemas.openxmlformats.org/officeDocument/2006/relationships/image" Target="../media/image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0.xml"/><Relationship Id="rId3" Type="http://schemas.openxmlformats.org/officeDocument/2006/relationships/image" Target="../media/image1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1.xml"/><Relationship Id="rId3" Type="http://schemas.openxmlformats.org/officeDocument/2006/relationships/image" Target="../media/image1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3.xml"/><Relationship Id="rId3" Type="http://schemas.openxmlformats.org/officeDocument/2006/relationships/hyperlink" Target="http://rillet.com/contact-us"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4.xml"/><Relationship Id="rId3" Type="http://schemas.openxmlformats.org/officeDocument/2006/relationships/hyperlink" Target="http://rillet.com/contact-us"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7"/>
          <p:cNvSpPr txBox="1"/>
          <p:nvPr>
            <p:ph type="ctrTitle"/>
          </p:nvPr>
        </p:nvSpPr>
        <p:spPr>
          <a:xfrm>
            <a:off x="380999" y="361950"/>
            <a:ext cx="5114700" cy="985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pc="-200"/>
              <a:t>COVER </a:t>
            </a:r>
            <a:endParaRPr spc="-200"/>
          </a:p>
          <a:p>
            <a:pPr indent="0" lvl="0" marL="0" rtl="0" algn="l">
              <a:spcBef>
                <a:spcPts val="0"/>
              </a:spcBef>
              <a:spcAft>
                <a:spcPts val="0"/>
              </a:spcAft>
              <a:buNone/>
            </a:pPr>
            <a:r>
              <a:rPr lang="en" spc="-200"/>
              <a:t>SECTION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8"/>
          <p:cNvSpPr txBox="1"/>
          <p:nvPr>
            <p:ph type="ctrTitle"/>
          </p:nvPr>
        </p:nvSpPr>
        <p:spPr>
          <a:xfrm>
            <a:off x="380999" y="361950"/>
            <a:ext cx="5114700" cy="147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LOREM IPSUM </a:t>
            </a:r>
            <a:r>
              <a:rPr lang="en" spc="-200">
                <a:solidFill>
                  <a:schemeClr val="dk2"/>
                </a:solidFill>
              </a:rPr>
              <a:t>DOLOR SIT</a:t>
            </a:r>
            <a:r>
              <a:rPr lang="en" spc="-200"/>
              <a:t> AMET ADIPISCING ELIT</a:t>
            </a:r>
            <a:endParaRPr/>
          </a:p>
        </p:txBody>
      </p:sp>
      <p:sp>
        <p:nvSpPr>
          <p:cNvPr id="309" name="Google Shape;309;p38"/>
          <p:cNvSpPr txBox="1"/>
          <p:nvPr>
            <p:ph idx="1" type="subTitle"/>
          </p:nvPr>
        </p:nvSpPr>
        <p:spPr>
          <a:xfrm>
            <a:off x="380999" y="1852458"/>
            <a:ext cx="5114700" cy="395429"/>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None/>
            </a:pPr>
            <a:r>
              <a:rPr lang="en" spc="-30">
                <a:latin typeface="Zalando Sans SemiExpanded SemiBold"/>
                <a:ea typeface="Zalando Sans SemiExpanded SemiBold"/>
                <a:cs typeface="Zalando Sans SemiExpanded SemiBold"/>
                <a:sym typeface="Zalando Sans SemiExpanded SemiBold"/>
              </a:rPr>
              <a:t>Lorem ipsum dolor sit amet consectetur adipiscing elit, sed do eiusmod tempor.</a:t>
            </a:r>
            <a:endParaRPr>
              <a:latin typeface="Zalando Sans SemiExpanded SemiBold"/>
              <a:ea typeface="Zalando Sans SemiExpanded SemiBold"/>
              <a:cs typeface="Zalando Sans SemiExpanded SemiBold"/>
              <a:sym typeface="Zalando Sans SemiExpanded SemiBold"/>
            </a:endParaRPr>
          </a:p>
        </p:txBody>
      </p:sp>
      <p:sp>
        <p:nvSpPr>
          <p:cNvPr id="310" name="Google Shape;310;p38"/>
          <p:cNvSpPr txBox="1"/>
          <p:nvPr>
            <p:ph idx="2" type="body"/>
          </p:nvPr>
        </p:nvSpPr>
        <p:spPr>
          <a:xfrm>
            <a:off x="6694645" y="1288935"/>
            <a:ext cx="2068355" cy="553998"/>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dk1"/>
              </a:buClr>
              <a:buSzPts val="900"/>
              <a:buFont typeface="Arial"/>
              <a:buNone/>
            </a:pPr>
            <a:r>
              <a:rPr lang="en" spc="-30"/>
              <a:t>Lorem ipsum dolor sit amet, </a:t>
            </a:r>
            <a:br>
              <a:rPr lang="en" spc="-30"/>
            </a:br>
            <a:r>
              <a:rPr lang="en" spc="-30"/>
              <a:t>consectetur adipiscing elit, sed </a:t>
            </a:r>
            <a:br>
              <a:rPr lang="en" spc="-30"/>
            </a:br>
            <a:r>
              <a:rPr lang="en" spc="-30"/>
              <a:t>do eiusmod tempor incididunt ut </a:t>
            </a:r>
            <a:br>
              <a:rPr lang="en" spc="-30"/>
            </a:br>
            <a:r>
              <a:rPr lang="en" spc="-30"/>
              <a:t>labore et dolore magna aliqua.</a:t>
            </a:r>
            <a:endParaRPr spc="-30"/>
          </a:p>
          <a:p>
            <a:pPr indent="0" lvl="0" marL="0" rtl="0" algn="l">
              <a:lnSpc>
                <a:spcPct val="100000"/>
              </a:lnSpc>
              <a:spcBef>
                <a:spcPts val="0"/>
              </a:spcBef>
              <a:spcAft>
                <a:spcPts val="0"/>
              </a:spcAft>
              <a:buClr>
                <a:schemeClr val="dk1"/>
              </a:buClr>
              <a:buSzPts val="900"/>
              <a:buFont typeface="Arial"/>
              <a:buNone/>
            </a:pPr>
            <a:r>
              <a:t/>
            </a:r>
            <a:endParaRPr/>
          </a:p>
        </p:txBody>
      </p:sp>
      <p:sp>
        <p:nvSpPr>
          <p:cNvPr id="311" name="Google Shape;311;p38"/>
          <p:cNvSpPr/>
          <p:nvPr/>
        </p:nvSpPr>
        <p:spPr>
          <a:xfrm>
            <a:off x="6694646" y="2004047"/>
            <a:ext cx="1364100" cy="243900"/>
          </a:xfrm>
          <a:prstGeom prst="roundRect">
            <a:avLst>
              <a:gd fmla="val 22527" name="adj"/>
            </a:avLst>
          </a:prstGeom>
          <a:solidFill>
            <a:schemeClr val="dk2"/>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r>
              <a:rPr lang="en" sz="900">
                <a:solidFill>
                  <a:schemeClr val="lt1"/>
                </a:solidFill>
                <a:latin typeface="Zalando Sans Medium"/>
                <a:ea typeface="Zalando Sans Medium"/>
                <a:cs typeface="Zalando Sans Medium"/>
                <a:sym typeface="Zalando Sans Medium"/>
              </a:rPr>
              <a:t>Presenter’s name</a:t>
            </a:r>
            <a:endParaRPr sz="900">
              <a:solidFill>
                <a:schemeClr val="lt1"/>
              </a:solidFill>
              <a:latin typeface="Zalando Sans Medium"/>
              <a:ea typeface="Zalando Sans Medium"/>
              <a:cs typeface="Zalando Sans Medium"/>
              <a:sym typeface="Zalando Sans Medium"/>
            </a:endParaRPr>
          </a:p>
        </p:txBody>
      </p:sp>
      <p:sp>
        <p:nvSpPr>
          <p:cNvPr id="312" name="Google Shape;312;p38"/>
          <p:cNvSpPr/>
          <p:nvPr/>
        </p:nvSpPr>
        <p:spPr>
          <a:xfrm>
            <a:off x="8103394" y="2004047"/>
            <a:ext cx="659700" cy="243900"/>
          </a:xfrm>
          <a:prstGeom prst="roundRect">
            <a:avLst>
              <a:gd fmla="val 22527" name="adj"/>
            </a:avLst>
          </a:prstGeom>
          <a:noFill/>
          <a:ln cap="flat" cmpd="sng" w="9525">
            <a:solidFill>
              <a:schemeClr val="dk2"/>
            </a:solidFill>
            <a:prstDash val="solid"/>
            <a:miter lim="80"/>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r>
              <a:rPr lang="en" sz="900">
                <a:solidFill>
                  <a:schemeClr val="dk2"/>
                </a:solidFill>
                <a:latin typeface="Zalando Sans Medium"/>
                <a:ea typeface="Zalando Sans Medium"/>
                <a:cs typeface="Zalando Sans Medium"/>
                <a:sym typeface="Zalando Sans Medium"/>
              </a:rPr>
              <a:t>Date</a:t>
            </a:r>
            <a:endParaRPr sz="900">
              <a:solidFill>
                <a:schemeClr val="dk2"/>
              </a:solidFill>
              <a:latin typeface="Zalando Sans Medium"/>
              <a:ea typeface="Zalando Sans Medium"/>
              <a:cs typeface="Zalando Sans Medium"/>
              <a:sym typeface="Zalando Sans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9"/>
          <p:cNvSpPr txBox="1"/>
          <p:nvPr>
            <p:ph type="ctrTitle"/>
          </p:nvPr>
        </p:nvSpPr>
        <p:spPr>
          <a:xfrm>
            <a:off x="380999" y="361950"/>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LOREM IPSUM </a:t>
            </a:r>
            <a:r>
              <a:rPr lang="en" spc="-200">
                <a:solidFill>
                  <a:schemeClr val="dk2"/>
                </a:solidFill>
              </a:rPr>
              <a:t>DOLOR SIT</a:t>
            </a:r>
            <a:r>
              <a:rPr lang="en" spc="-200"/>
              <a:t> </a:t>
            </a:r>
            <a:br>
              <a:rPr lang="en" spc="-200"/>
            </a:br>
            <a:r>
              <a:rPr lang="en" spc="-200"/>
              <a:t>AMET MAGNA ADIPISCING ELIT</a:t>
            </a:r>
            <a:endParaRPr/>
          </a:p>
        </p:txBody>
      </p:sp>
      <p:sp>
        <p:nvSpPr>
          <p:cNvPr id="318" name="Google Shape;318;p39"/>
          <p:cNvSpPr txBox="1"/>
          <p:nvPr>
            <p:ph idx="1" type="subTitle"/>
          </p:nvPr>
        </p:nvSpPr>
        <p:spPr>
          <a:xfrm>
            <a:off x="380999" y="2344900"/>
            <a:ext cx="4755000" cy="395429"/>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Font typeface="Arial"/>
              <a:buNone/>
            </a:pPr>
            <a:r>
              <a:rPr lang="en" spc="-30"/>
              <a:t>Lorem ipsum dolor sit amet consectetur adipiscing elit, sed do eiusmod tempor.</a:t>
            </a:r>
            <a:endParaRPr/>
          </a:p>
        </p:txBody>
      </p:sp>
      <p:sp>
        <p:nvSpPr>
          <p:cNvPr id="319" name="Google Shape;319;p39"/>
          <p:cNvSpPr txBox="1"/>
          <p:nvPr>
            <p:ph idx="2" type="body"/>
          </p:nvPr>
        </p:nvSpPr>
        <p:spPr>
          <a:xfrm>
            <a:off x="380999" y="2992496"/>
            <a:ext cx="4755000" cy="353943"/>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a:t>Presenter’s Name</a:t>
            </a:r>
            <a:endParaRPr sz="1400">
              <a:solidFill>
                <a:srgbClr val="000000"/>
              </a:solidFill>
            </a:endParaRPr>
          </a:p>
          <a:p>
            <a:pPr indent="0" lvl="0" marL="0" rtl="0" algn="l">
              <a:spcBef>
                <a:spcPts val="600"/>
              </a:spcBef>
              <a:spcAft>
                <a:spcPts val="0"/>
              </a:spcAft>
              <a:buClr>
                <a:schemeClr val="dk1"/>
              </a:buClr>
              <a:buSzPts val="900"/>
              <a:buFont typeface="Arial"/>
              <a:buNone/>
            </a:pPr>
            <a:r>
              <a:rPr lang="en" spc="-30"/>
              <a:t>Date</a:t>
            </a:r>
            <a:endParaRPr/>
          </a:p>
        </p:txBody>
      </p:sp>
      <p:pic>
        <p:nvPicPr>
          <p:cNvPr id="320" name="Google Shape;320;p39"/>
          <p:cNvPicPr preferRelativeResize="0"/>
          <p:nvPr/>
        </p:nvPicPr>
        <p:blipFill rotWithShape="1">
          <a:blip r:embed="rId3">
            <a:alphaModFix/>
          </a:blip>
          <a:srcRect b="0" l="0" r="0" t="0"/>
          <a:stretch/>
        </p:blipFill>
        <p:spPr>
          <a:xfrm>
            <a:off x="5940742" y="1084993"/>
            <a:ext cx="2593658" cy="1339003"/>
          </a:xfrm>
          <a:prstGeom prst="rect">
            <a:avLst/>
          </a:prstGeom>
          <a:noFill/>
          <a:ln>
            <a:noFill/>
          </a:ln>
        </p:spPr>
      </p:pic>
      <p:pic>
        <p:nvPicPr>
          <p:cNvPr id="321" name="Google Shape;321;p39"/>
          <p:cNvPicPr preferRelativeResize="0"/>
          <p:nvPr/>
        </p:nvPicPr>
        <p:blipFill rotWithShape="1">
          <a:blip r:embed="rId4">
            <a:alphaModFix/>
          </a:blip>
          <a:srcRect b="0" l="0" r="0" t="0"/>
          <a:stretch/>
        </p:blipFill>
        <p:spPr>
          <a:xfrm>
            <a:off x="5940742" y="2714234"/>
            <a:ext cx="2593658" cy="13442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0"/>
          <p:cNvSpPr txBox="1"/>
          <p:nvPr>
            <p:ph type="ctrTitle"/>
          </p:nvPr>
        </p:nvSpPr>
        <p:spPr>
          <a:xfrm>
            <a:off x="380999" y="361950"/>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LOREM IPSUM </a:t>
            </a:r>
            <a:r>
              <a:rPr lang="en" spc="-200">
                <a:solidFill>
                  <a:schemeClr val="dk2"/>
                </a:solidFill>
              </a:rPr>
              <a:t>DOLOR SIT</a:t>
            </a:r>
            <a:r>
              <a:rPr lang="en" spc="-200"/>
              <a:t> </a:t>
            </a:r>
            <a:br>
              <a:rPr lang="en" spc="-200"/>
            </a:br>
            <a:r>
              <a:rPr lang="en" spc="-200"/>
              <a:t>AMET MAGNA ADIPISCING ELIT</a:t>
            </a:r>
            <a:endParaRPr/>
          </a:p>
        </p:txBody>
      </p:sp>
      <p:grpSp>
        <p:nvGrpSpPr>
          <p:cNvPr id="327" name="Google Shape;327;p40"/>
          <p:cNvGrpSpPr/>
          <p:nvPr/>
        </p:nvGrpSpPr>
        <p:grpSpPr>
          <a:xfrm>
            <a:off x="6104098" y="361949"/>
            <a:ext cx="2658904" cy="353474"/>
            <a:chOff x="6719863" y="361949"/>
            <a:chExt cx="2043137" cy="271614"/>
          </a:xfrm>
        </p:grpSpPr>
        <p:grpSp>
          <p:nvGrpSpPr>
            <p:cNvPr id="328" name="Google Shape;328;p40"/>
            <p:cNvGrpSpPr/>
            <p:nvPr/>
          </p:nvGrpSpPr>
          <p:grpSpPr>
            <a:xfrm>
              <a:off x="6719863" y="361950"/>
              <a:ext cx="1065118" cy="271613"/>
              <a:chOff x="442047" y="4776521"/>
              <a:chExt cx="582551" cy="148555"/>
            </a:xfrm>
          </p:grpSpPr>
          <p:pic>
            <p:nvPicPr>
              <p:cNvPr id="329" name="Google Shape;329;p40"/>
              <p:cNvPicPr preferRelativeResize="0"/>
              <p:nvPr/>
            </p:nvPicPr>
            <p:blipFill rotWithShape="1">
              <a:blip r:embed="rId3">
                <a:alphaModFix/>
              </a:blip>
              <a:srcRect b="0" l="0" r="0" t="0"/>
              <a:stretch/>
            </p:blipFill>
            <p:spPr>
              <a:xfrm>
                <a:off x="442047" y="4776521"/>
                <a:ext cx="419100" cy="148555"/>
              </a:xfrm>
              <a:prstGeom prst="rect">
                <a:avLst/>
              </a:prstGeom>
              <a:noFill/>
              <a:ln>
                <a:noFill/>
              </a:ln>
            </p:spPr>
          </p:pic>
          <p:sp>
            <p:nvSpPr>
              <p:cNvPr id="330" name="Google Shape;330;p40"/>
              <p:cNvSpPr txBox="1"/>
              <p:nvPr/>
            </p:nvSpPr>
            <p:spPr>
              <a:xfrm>
                <a:off x="865249" y="4814579"/>
                <a:ext cx="159349" cy="72436"/>
              </a:xfrm>
              <a:prstGeom prst="rect">
                <a:avLst/>
              </a:prstGeom>
              <a:noFill/>
              <a:ln>
                <a:noFill/>
              </a:ln>
            </p:spPr>
            <p:txBody>
              <a:bodyPr anchorCtr="0" anchor="ctr" bIns="0" lIns="0" spcFirstLastPara="1" rIns="0" wrap="square" tIns="0">
                <a:spAutoFit/>
              </a:bodyPr>
              <a:lstStyle/>
              <a:p>
                <a:pPr indent="0" lvl="0" marL="0" marR="0" rtl="0" algn="ctr">
                  <a:lnSpc>
                    <a:spcPct val="80000"/>
                  </a:lnSpc>
                  <a:spcBef>
                    <a:spcPts val="0"/>
                  </a:spcBef>
                  <a:spcAft>
                    <a:spcPts val="0"/>
                  </a:spcAft>
                  <a:buClr>
                    <a:schemeClr val="dk1"/>
                  </a:buClr>
                  <a:buSzPts val="900"/>
                  <a:buFont typeface="Arial"/>
                  <a:buNone/>
                </a:pPr>
                <a:r>
                  <a:rPr b="0" i="0" lang="en" sz="1400" u="none" cap="none" strike="noStrike">
                    <a:solidFill>
                      <a:schemeClr val="dk1"/>
                    </a:solidFill>
                    <a:latin typeface="Zalando Sans"/>
                    <a:ea typeface="Zalando Sans"/>
                    <a:cs typeface="Zalando Sans"/>
                    <a:sym typeface="Zalando Sans"/>
                  </a:rPr>
                  <a:t>x</a:t>
                </a:r>
                <a:endParaRPr sz="3600">
                  <a:solidFill>
                    <a:schemeClr val="dk1"/>
                  </a:solidFill>
                  <a:latin typeface="Zalando Sans"/>
                  <a:ea typeface="Zalando Sans"/>
                  <a:cs typeface="Zalando Sans"/>
                  <a:sym typeface="Zalando Sans"/>
                </a:endParaRPr>
              </a:p>
            </p:txBody>
          </p:sp>
        </p:grpSp>
        <p:sp>
          <p:nvSpPr>
            <p:cNvPr id="331" name="Google Shape;331;p40"/>
            <p:cNvSpPr/>
            <p:nvPr/>
          </p:nvSpPr>
          <p:spPr>
            <a:xfrm>
              <a:off x="7792482" y="361949"/>
              <a:ext cx="970518" cy="271613"/>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grpSp>
      <p:sp>
        <p:nvSpPr>
          <p:cNvPr id="332" name="Google Shape;332;p40"/>
          <p:cNvSpPr txBox="1"/>
          <p:nvPr>
            <p:ph idx="1" type="body"/>
          </p:nvPr>
        </p:nvSpPr>
        <p:spPr>
          <a:xfrm>
            <a:off x="6694645" y="1288935"/>
            <a:ext cx="2068500" cy="5541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chemeClr val="dk1"/>
              </a:buClr>
              <a:buSzPts val="900"/>
              <a:buFont typeface="Arial"/>
              <a:buNone/>
            </a:pPr>
            <a:r>
              <a:rPr lang="en" spc="-30"/>
              <a:t>Lorem ipsum dolor sit amet, </a:t>
            </a:r>
            <a:br>
              <a:rPr lang="en" spc="-30"/>
            </a:br>
            <a:r>
              <a:rPr lang="en" spc="-30"/>
              <a:t>consectetur adipiscing elit, sed </a:t>
            </a:r>
            <a:br>
              <a:rPr lang="en" spc="-30"/>
            </a:br>
            <a:r>
              <a:rPr lang="en" spc="-30"/>
              <a:t>do eiusmod tempor incididunt ut </a:t>
            </a:r>
            <a:br>
              <a:rPr lang="en" spc="-30"/>
            </a:br>
            <a:r>
              <a:rPr lang="en" spc="-30"/>
              <a:t>labore et dolore magna aliqua.</a:t>
            </a:r>
            <a:endParaRPr spc="-30"/>
          </a:p>
          <a:p>
            <a:pPr indent="0" lvl="0" marL="0" rtl="0" algn="l">
              <a:lnSpc>
                <a:spcPct val="100000"/>
              </a:lnSpc>
              <a:spcBef>
                <a:spcPts val="0"/>
              </a:spcBef>
              <a:spcAft>
                <a:spcPts val="0"/>
              </a:spcAft>
              <a:buClr>
                <a:schemeClr val="dk1"/>
              </a:buClr>
              <a:buSzPts val="900"/>
              <a:buFont typeface="Arial"/>
              <a:buNone/>
            </a:pPr>
            <a:r>
              <a:t/>
            </a:r>
            <a:endParaRPr/>
          </a:p>
        </p:txBody>
      </p:sp>
      <p:sp>
        <p:nvSpPr>
          <p:cNvPr id="333" name="Google Shape;333;p40"/>
          <p:cNvSpPr/>
          <p:nvPr/>
        </p:nvSpPr>
        <p:spPr>
          <a:xfrm>
            <a:off x="6694646" y="2004047"/>
            <a:ext cx="1364100" cy="243900"/>
          </a:xfrm>
          <a:prstGeom prst="roundRect">
            <a:avLst>
              <a:gd fmla="val 22527" name="adj"/>
            </a:avLst>
          </a:prstGeom>
          <a:solidFill>
            <a:schemeClr val="dk2"/>
          </a:solid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r>
              <a:rPr lang="en" sz="900">
                <a:solidFill>
                  <a:schemeClr val="lt1"/>
                </a:solidFill>
                <a:latin typeface="Zalando Sans Medium"/>
                <a:ea typeface="Zalando Sans Medium"/>
                <a:cs typeface="Zalando Sans Medium"/>
                <a:sym typeface="Zalando Sans Medium"/>
              </a:rPr>
              <a:t>Presenter’s name</a:t>
            </a:r>
            <a:endParaRPr sz="900">
              <a:solidFill>
                <a:schemeClr val="lt1"/>
              </a:solidFill>
              <a:latin typeface="Zalando Sans Medium"/>
              <a:ea typeface="Zalando Sans Medium"/>
              <a:cs typeface="Zalando Sans Medium"/>
              <a:sym typeface="Zalando Sans Medium"/>
            </a:endParaRPr>
          </a:p>
        </p:txBody>
      </p:sp>
      <p:sp>
        <p:nvSpPr>
          <p:cNvPr id="334" name="Google Shape;334;p40"/>
          <p:cNvSpPr/>
          <p:nvPr/>
        </p:nvSpPr>
        <p:spPr>
          <a:xfrm>
            <a:off x="8103394" y="2004047"/>
            <a:ext cx="659700" cy="243900"/>
          </a:xfrm>
          <a:prstGeom prst="roundRect">
            <a:avLst>
              <a:gd fmla="val 22527" name="adj"/>
            </a:avLst>
          </a:prstGeom>
          <a:noFill/>
          <a:ln cap="flat" cmpd="sng" w="9525">
            <a:solidFill>
              <a:schemeClr val="dk2"/>
            </a:solidFill>
            <a:prstDash val="solid"/>
            <a:miter lim="80"/>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r>
              <a:rPr lang="en" sz="900">
                <a:solidFill>
                  <a:schemeClr val="dk2"/>
                </a:solidFill>
                <a:latin typeface="Zalando Sans Medium"/>
                <a:ea typeface="Zalando Sans Medium"/>
                <a:cs typeface="Zalando Sans Medium"/>
                <a:sym typeface="Zalando Sans Medium"/>
              </a:rPr>
              <a:t>Date</a:t>
            </a:r>
            <a:endParaRPr sz="900">
              <a:solidFill>
                <a:schemeClr val="dk2"/>
              </a:solidFill>
              <a:latin typeface="Zalando Sans Medium"/>
              <a:ea typeface="Zalando Sans Medium"/>
              <a:cs typeface="Zalando Sans Medium"/>
              <a:sym typeface="Zalando Sans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1"/>
          <p:cNvSpPr txBox="1"/>
          <p:nvPr/>
        </p:nvSpPr>
        <p:spPr>
          <a:xfrm>
            <a:off x="1782019" y="4455657"/>
            <a:ext cx="404386" cy="172356"/>
          </a:xfrm>
          <a:prstGeom prst="rect">
            <a:avLst/>
          </a:prstGeom>
          <a:noFill/>
          <a:ln>
            <a:noFill/>
          </a:ln>
        </p:spPr>
        <p:txBody>
          <a:bodyPr anchorCtr="0" anchor="ctr" bIns="0" lIns="0" spcFirstLastPara="1" rIns="0" wrap="square" tIns="0">
            <a:spAutoFit/>
          </a:bodyPr>
          <a:lstStyle/>
          <a:p>
            <a:pPr indent="0" lvl="0" marL="0" marR="0" rtl="0" algn="ctr">
              <a:lnSpc>
                <a:spcPct val="80000"/>
              </a:lnSpc>
              <a:spcBef>
                <a:spcPts val="0"/>
              </a:spcBef>
              <a:spcAft>
                <a:spcPts val="0"/>
              </a:spcAft>
              <a:buClr>
                <a:schemeClr val="dk1"/>
              </a:buClr>
              <a:buSzPts val="900"/>
              <a:buFont typeface="Arial"/>
              <a:buNone/>
            </a:pPr>
            <a:r>
              <a:rPr b="0" i="0" lang="en" sz="1400" u="none" cap="none" strike="noStrike">
                <a:solidFill>
                  <a:schemeClr val="dk1"/>
                </a:solidFill>
                <a:latin typeface="Zalando Sans"/>
                <a:ea typeface="Zalando Sans"/>
                <a:cs typeface="Zalando Sans"/>
                <a:sym typeface="Zalando Sans"/>
              </a:rPr>
              <a:t>x</a:t>
            </a:r>
            <a:endParaRPr sz="3600">
              <a:solidFill>
                <a:schemeClr val="dk1"/>
              </a:solidFill>
              <a:latin typeface="Zalando Sans"/>
              <a:ea typeface="Zalando Sans"/>
              <a:cs typeface="Zalando Sans"/>
              <a:sym typeface="Zalando Sans"/>
            </a:endParaRPr>
          </a:p>
        </p:txBody>
      </p:sp>
      <p:sp>
        <p:nvSpPr>
          <p:cNvPr id="340" name="Google Shape;340;p41"/>
          <p:cNvSpPr/>
          <p:nvPr/>
        </p:nvSpPr>
        <p:spPr>
          <a:xfrm>
            <a:off x="2232393" y="4302120"/>
            <a:ext cx="1713075" cy="479428"/>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
        <p:nvSpPr>
          <p:cNvPr id="341" name="Google Shape;341;p41"/>
          <p:cNvSpPr txBox="1"/>
          <p:nvPr>
            <p:ph type="ctrTitle"/>
          </p:nvPr>
        </p:nvSpPr>
        <p:spPr>
          <a:xfrm>
            <a:off x="380999" y="361950"/>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LOREM IPSUM </a:t>
            </a:r>
            <a:r>
              <a:rPr lang="en" spc="-200">
                <a:solidFill>
                  <a:schemeClr val="dk2"/>
                </a:solidFill>
              </a:rPr>
              <a:t>DOLOR SIT</a:t>
            </a:r>
            <a:r>
              <a:rPr lang="en" spc="-200"/>
              <a:t> </a:t>
            </a:r>
            <a:br>
              <a:rPr lang="en" spc="-200"/>
            </a:br>
            <a:r>
              <a:rPr lang="en" spc="-200"/>
              <a:t>AMET MAGNA ADIPISCING ELIT</a:t>
            </a:r>
            <a:endParaRPr/>
          </a:p>
        </p:txBody>
      </p:sp>
      <p:sp>
        <p:nvSpPr>
          <p:cNvPr id="342" name="Google Shape;342;p41"/>
          <p:cNvSpPr txBox="1"/>
          <p:nvPr>
            <p:ph idx="1" type="subTitle"/>
          </p:nvPr>
        </p:nvSpPr>
        <p:spPr>
          <a:xfrm>
            <a:off x="380999" y="2344900"/>
            <a:ext cx="4755000" cy="39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Font typeface="Arial"/>
              <a:buNone/>
            </a:pPr>
            <a:r>
              <a:rPr lang="en" spc="-30"/>
              <a:t>Lorem ipsum dolor sit amet consectetur adipiscing elit, sed do eiusmod tempor.</a:t>
            </a:r>
            <a:endParaRPr/>
          </a:p>
        </p:txBody>
      </p:sp>
      <p:sp>
        <p:nvSpPr>
          <p:cNvPr id="343" name="Google Shape;343;p41"/>
          <p:cNvSpPr txBox="1"/>
          <p:nvPr>
            <p:ph idx="2" type="body"/>
          </p:nvPr>
        </p:nvSpPr>
        <p:spPr>
          <a:xfrm>
            <a:off x="380999" y="2992496"/>
            <a:ext cx="4755000" cy="35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a:t>Presenter’s Name</a:t>
            </a:r>
            <a:endParaRPr sz="1400">
              <a:solidFill>
                <a:srgbClr val="000000"/>
              </a:solidFill>
            </a:endParaRPr>
          </a:p>
          <a:p>
            <a:pPr indent="0" lvl="0" marL="0" rtl="0" algn="l">
              <a:spcBef>
                <a:spcPts val="600"/>
              </a:spcBef>
              <a:spcAft>
                <a:spcPts val="0"/>
              </a:spcAft>
              <a:buClr>
                <a:schemeClr val="dk1"/>
              </a:buClr>
              <a:buSzPts val="900"/>
              <a:buFont typeface="Arial"/>
              <a:buNone/>
            </a:pPr>
            <a:r>
              <a:rPr lang="en" spc="-30"/>
              <a:t>Date</a:t>
            </a:r>
            <a:endParaRPr/>
          </a:p>
        </p:txBody>
      </p:sp>
      <p:pic>
        <p:nvPicPr>
          <p:cNvPr id="344" name="Google Shape;344;p41"/>
          <p:cNvPicPr preferRelativeResize="0"/>
          <p:nvPr/>
        </p:nvPicPr>
        <p:blipFill rotWithShape="1">
          <a:blip r:embed="rId3">
            <a:alphaModFix/>
          </a:blip>
          <a:srcRect b="0" l="0" r="0" t="0"/>
          <a:stretch/>
        </p:blipFill>
        <p:spPr>
          <a:xfrm>
            <a:off x="5940742" y="1084993"/>
            <a:ext cx="2593659" cy="1339003"/>
          </a:xfrm>
          <a:prstGeom prst="rect">
            <a:avLst/>
          </a:prstGeom>
          <a:noFill/>
          <a:ln>
            <a:noFill/>
          </a:ln>
        </p:spPr>
      </p:pic>
      <p:pic>
        <p:nvPicPr>
          <p:cNvPr id="345" name="Google Shape;345;p41"/>
          <p:cNvPicPr preferRelativeResize="0"/>
          <p:nvPr/>
        </p:nvPicPr>
        <p:blipFill rotWithShape="1">
          <a:blip r:embed="rId4">
            <a:alphaModFix/>
          </a:blip>
          <a:srcRect b="0" l="0" r="0" t="0"/>
          <a:stretch/>
        </p:blipFill>
        <p:spPr>
          <a:xfrm>
            <a:off x="5940742" y="2714234"/>
            <a:ext cx="2593659" cy="1344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2"/>
          <p:cNvSpPr txBox="1"/>
          <p:nvPr>
            <p:ph type="ctrTitle"/>
          </p:nvPr>
        </p:nvSpPr>
        <p:spPr>
          <a:xfrm>
            <a:off x="381000" y="655325"/>
            <a:ext cx="6017700" cy="221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LOREM IPSUM </a:t>
            </a:r>
            <a:r>
              <a:rPr lang="en" spc="-200">
                <a:solidFill>
                  <a:schemeClr val="dk2"/>
                </a:solidFill>
              </a:rPr>
              <a:t>DOLOR SIT </a:t>
            </a:r>
            <a:r>
              <a:rPr lang="en" spc="-200"/>
              <a:t>AMET ELIT</a:t>
            </a:r>
            <a:endParaRPr/>
          </a:p>
        </p:txBody>
      </p:sp>
      <p:sp>
        <p:nvSpPr>
          <p:cNvPr id="351" name="Google Shape;351;p42"/>
          <p:cNvSpPr txBox="1"/>
          <p:nvPr>
            <p:ph idx="1" type="subTitle"/>
          </p:nvPr>
        </p:nvSpPr>
        <p:spPr>
          <a:xfrm>
            <a:off x="380998" y="2901993"/>
            <a:ext cx="601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600"/>
              <a:buNone/>
            </a:pPr>
            <a:r>
              <a:rPr lang="en" spc="-30"/>
              <a:t>Lorem ipsum dolor sit amet consectetur</a:t>
            </a:r>
            <a:endParaRPr/>
          </a:p>
        </p:txBody>
      </p:sp>
      <p:sp>
        <p:nvSpPr>
          <p:cNvPr id="352" name="Google Shape;352;p42"/>
          <p:cNvSpPr/>
          <p:nvPr/>
        </p:nvSpPr>
        <p:spPr>
          <a:xfrm>
            <a:off x="381000" y="4621608"/>
            <a:ext cx="970518" cy="339090"/>
          </a:xfrm>
          <a:prstGeom prst="roundRect">
            <a:avLst>
              <a:gd fmla="val 2477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lt1"/>
                </a:solidFill>
                <a:latin typeface="Zalando Sans"/>
                <a:ea typeface="Zalando Sans"/>
                <a:cs typeface="Zalando Sans"/>
                <a:sym typeface="Zalando Sans"/>
              </a:rPr>
              <a:t>Logo</a:t>
            </a:r>
            <a:endParaRPr/>
          </a:p>
        </p:txBody>
      </p:sp>
      <p:sp>
        <p:nvSpPr>
          <p:cNvPr id="353" name="Google Shape;353;p42"/>
          <p:cNvSpPr/>
          <p:nvPr/>
        </p:nvSpPr>
        <p:spPr>
          <a:xfrm>
            <a:off x="1616246" y="4621608"/>
            <a:ext cx="970518" cy="339090"/>
          </a:xfrm>
          <a:prstGeom prst="roundRect">
            <a:avLst>
              <a:gd fmla="val 2477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lt1"/>
                </a:solidFill>
                <a:latin typeface="Zalando Sans"/>
                <a:ea typeface="Zalando Sans"/>
                <a:cs typeface="Zalando Sans"/>
                <a:sym typeface="Zalando Sans"/>
              </a:rPr>
              <a:t>Logo</a:t>
            </a:r>
            <a:endParaRPr/>
          </a:p>
        </p:txBody>
      </p:sp>
      <p:sp>
        <p:nvSpPr>
          <p:cNvPr id="354" name="Google Shape;354;p42"/>
          <p:cNvSpPr/>
          <p:nvPr/>
        </p:nvSpPr>
        <p:spPr>
          <a:xfrm>
            <a:off x="2851494" y="4621608"/>
            <a:ext cx="970518" cy="339090"/>
          </a:xfrm>
          <a:prstGeom prst="roundRect">
            <a:avLst>
              <a:gd fmla="val 2477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lt1"/>
                </a:solidFill>
                <a:latin typeface="Zalando Sans"/>
                <a:ea typeface="Zalando Sans"/>
                <a:cs typeface="Zalando Sans"/>
                <a:sym typeface="Zalando Sans"/>
              </a:rPr>
              <a:t>Logo</a:t>
            </a:r>
            <a:endParaRPr/>
          </a:p>
        </p:txBody>
      </p:sp>
      <p:sp>
        <p:nvSpPr>
          <p:cNvPr id="355" name="Google Shape;355;p42"/>
          <p:cNvSpPr/>
          <p:nvPr/>
        </p:nvSpPr>
        <p:spPr>
          <a:xfrm>
            <a:off x="4086742" y="4621608"/>
            <a:ext cx="970518" cy="339090"/>
          </a:xfrm>
          <a:prstGeom prst="roundRect">
            <a:avLst>
              <a:gd fmla="val 2477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lt1"/>
                </a:solidFill>
                <a:latin typeface="Zalando Sans"/>
                <a:ea typeface="Zalando Sans"/>
                <a:cs typeface="Zalando Sans"/>
                <a:sym typeface="Zalando Sans"/>
              </a:rPr>
              <a:t>Logo</a:t>
            </a:r>
            <a:endParaRPr/>
          </a:p>
        </p:txBody>
      </p:sp>
      <p:sp>
        <p:nvSpPr>
          <p:cNvPr id="356" name="Google Shape;356;p42"/>
          <p:cNvSpPr/>
          <p:nvPr/>
        </p:nvSpPr>
        <p:spPr>
          <a:xfrm>
            <a:off x="5321989" y="4621608"/>
            <a:ext cx="970518" cy="339090"/>
          </a:xfrm>
          <a:prstGeom prst="roundRect">
            <a:avLst>
              <a:gd fmla="val 2477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lt1"/>
                </a:solidFill>
                <a:latin typeface="Zalando Sans"/>
                <a:ea typeface="Zalando Sans"/>
                <a:cs typeface="Zalando Sans"/>
                <a:sym typeface="Zalando Sans"/>
              </a:rPr>
              <a:t>Logo</a:t>
            </a:r>
            <a:endParaRPr/>
          </a:p>
        </p:txBody>
      </p:sp>
      <p:sp>
        <p:nvSpPr>
          <p:cNvPr id="357" name="Google Shape;357;p42"/>
          <p:cNvSpPr/>
          <p:nvPr/>
        </p:nvSpPr>
        <p:spPr>
          <a:xfrm>
            <a:off x="6557237" y="4621608"/>
            <a:ext cx="970518" cy="339090"/>
          </a:xfrm>
          <a:prstGeom prst="roundRect">
            <a:avLst>
              <a:gd fmla="val 2477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lt1"/>
                </a:solidFill>
                <a:latin typeface="Zalando Sans"/>
                <a:ea typeface="Zalando Sans"/>
                <a:cs typeface="Zalando Sans"/>
                <a:sym typeface="Zalando Sans"/>
              </a:rPr>
              <a:t>Logo</a:t>
            </a:r>
            <a:endParaRPr/>
          </a:p>
        </p:txBody>
      </p:sp>
      <p:sp>
        <p:nvSpPr>
          <p:cNvPr id="358" name="Google Shape;358;p42"/>
          <p:cNvSpPr/>
          <p:nvPr/>
        </p:nvSpPr>
        <p:spPr>
          <a:xfrm>
            <a:off x="7792482" y="4621607"/>
            <a:ext cx="970518" cy="339090"/>
          </a:xfrm>
          <a:prstGeom prst="roundRect">
            <a:avLst>
              <a:gd fmla="val 2477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lt1"/>
                </a:solidFill>
                <a:latin typeface="Zalando Sans"/>
                <a:ea typeface="Zalando Sans"/>
                <a:cs typeface="Zalando Sans"/>
                <a:sym typeface="Zalando Sans"/>
              </a:rPr>
              <a:t>Logo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3"/>
          <p:cNvSpPr txBox="1"/>
          <p:nvPr>
            <p:ph type="ctrTitle"/>
          </p:nvPr>
        </p:nvSpPr>
        <p:spPr>
          <a:xfrm>
            <a:off x="381000" y="655325"/>
            <a:ext cx="6017700" cy="2216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LOREM IPSUM </a:t>
            </a:r>
            <a:r>
              <a:rPr lang="en" spc="-200">
                <a:solidFill>
                  <a:schemeClr val="accent3"/>
                </a:solidFill>
              </a:rPr>
              <a:t>DOLOR SIT </a:t>
            </a:r>
            <a:r>
              <a:rPr lang="en" spc="-200"/>
              <a:t>AMET ELIT</a:t>
            </a:r>
            <a:endParaRPr/>
          </a:p>
        </p:txBody>
      </p:sp>
      <p:sp>
        <p:nvSpPr>
          <p:cNvPr id="364" name="Google Shape;364;p43"/>
          <p:cNvSpPr txBox="1"/>
          <p:nvPr>
            <p:ph idx="1" type="subTitle"/>
          </p:nvPr>
        </p:nvSpPr>
        <p:spPr>
          <a:xfrm>
            <a:off x="380998" y="2901993"/>
            <a:ext cx="6017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600"/>
              <a:buNone/>
            </a:pPr>
            <a:r>
              <a:rPr lang="en" spc="-30"/>
              <a:t>Lorem ipsum dolor sit amet consectetur</a:t>
            </a:r>
            <a:endParaRPr/>
          </a:p>
        </p:txBody>
      </p:sp>
      <p:sp>
        <p:nvSpPr>
          <p:cNvPr id="365" name="Google Shape;365;p43"/>
          <p:cNvSpPr/>
          <p:nvPr/>
        </p:nvSpPr>
        <p:spPr>
          <a:xfrm>
            <a:off x="381000" y="4621608"/>
            <a:ext cx="970518" cy="339090"/>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
        <p:nvSpPr>
          <p:cNvPr id="366" name="Google Shape;366;p43"/>
          <p:cNvSpPr/>
          <p:nvPr/>
        </p:nvSpPr>
        <p:spPr>
          <a:xfrm>
            <a:off x="1616246" y="4621608"/>
            <a:ext cx="970518" cy="339090"/>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
        <p:nvSpPr>
          <p:cNvPr id="367" name="Google Shape;367;p43"/>
          <p:cNvSpPr/>
          <p:nvPr/>
        </p:nvSpPr>
        <p:spPr>
          <a:xfrm>
            <a:off x="2851494" y="4621608"/>
            <a:ext cx="970518" cy="339090"/>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
        <p:nvSpPr>
          <p:cNvPr id="368" name="Google Shape;368;p43"/>
          <p:cNvSpPr/>
          <p:nvPr/>
        </p:nvSpPr>
        <p:spPr>
          <a:xfrm>
            <a:off x="4086742" y="4621608"/>
            <a:ext cx="970518" cy="339090"/>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
        <p:nvSpPr>
          <p:cNvPr id="369" name="Google Shape;369;p43"/>
          <p:cNvSpPr/>
          <p:nvPr/>
        </p:nvSpPr>
        <p:spPr>
          <a:xfrm>
            <a:off x="5321989" y="4621608"/>
            <a:ext cx="970518" cy="339090"/>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
        <p:nvSpPr>
          <p:cNvPr id="370" name="Google Shape;370;p43"/>
          <p:cNvSpPr/>
          <p:nvPr/>
        </p:nvSpPr>
        <p:spPr>
          <a:xfrm>
            <a:off x="6557237" y="4621608"/>
            <a:ext cx="970518" cy="339090"/>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
        <p:nvSpPr>
          <p:cNvPr id="371" name="Google Shape;371;p43"/>
          <p:cNvSpPr/>
          <p:nvPr/>
        </p:nvSpPr>
        <p:spPr>
          <a:xfrm>
            <a:off x="7792482" y="4621607"/>
            <a:ext cx="970518" cy="339090"/>
          </a:xfrm>
          <a:prstGeom prst="roundRect">
            <a:avLst>
              <a:gd fmla="val 2477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 sz="900">
                <a:solidFill>
                  <a:schemeClr val="dk1"/>
                </a:solidFill>
                <a:latin typeface="Zalando Sans"/>
                <a:ea typeface="Zalando Sans"/>
                <a:cs typeface="Zalando Sans"/>
                <a:sym typeface="Zalando Sans"/>
              </a:rPr>
              <a:t>Logo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4"/>
          <p:cNvSpPr txBox="1"/>
          <p:nvPr>
            <p:ph type="ctrTitle"/>
          </p:nvPr>
        </p:nvSpPr>
        <p:spPr>
          <a:xfrm>
            <a:off x="380999" y="361950"/>
            <a:ext cx="5114700" cy="1477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pc="-200"/>
              <a:t>DIVIDER / STATEMENT </a:t>
            </a:r>
            <a:r>
              <a:rPr lang="en" spc="-200"/>
              <a:t>SECTION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5"/>
          <p:cNvSpPr txBox="1"/>
          <p:nvPr>
            <p:ph type="ctrTitle"/>
          </p:nvPr>
        </p:nvSpPr>
        <p:spPr>
          <a:xfrm>
            <a:off x="380999" y="655325"/>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a:t>
            </a:r>
            <a:r>
              <a:rPr lang="en" spc="-200">
                <a:solidFill>
                  <a:schemeClr val="accent3"/>
                </a:solidFill>
              </a:rPr>
              <a:t>DOLOR SIT </a:t>
            </a:r>
            <a:br>
              <a:rPr lang="en" spc="-200"/>
            </a:br>
            <a:r>
              <a:rPr lang="en" spc="-200"/>
              <a:t>AMET MAGNA ADIPISCING ELIT</a:t>
            </a:r>
            <a:endParaRPr/>
          </a:p>
        </p:txBody>
      </p:sp>
      <p:sp>
        <p:nvSpPr>
          <p:cNvPr id="382" name="Google Shape;382;p45"/>
          <p:cNvSpPr txBox="1"/>
          <p:nvPr>
            <p:ph idx="1" type="subTitle"/>
          </p:nvPr>
        </p:nvSpPr>
        <p:spPr>
          <a:xfrm>
            <a:off x="381000" y="3725863"/>
            <a:ext cx="4754563" cy="395287"/>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None/>
            </a:pPr>
            <a:r>
              <a:rPr lang="en" spc="-30"/>
              <a:t>Lorem ipsum dolor sit amet consectetur adipiscing elit, sed do eiusmod tempor.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6"/>
          <p:cNvSpPr txBox="1"/>
          <p:nvPr>
            <p:ph type="ctrTitle"/>
          </p:nvPr>
        </p:nvSpPr>
        <p:spPr>
          <a:xfrm>
            <a:off x="380999" y="655325"/>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DOLOR SIT </a:t>
            </a:r>
            <a:br>
              <a:rPr lang="en" spc="-200"/>
            </a:br>
            <a:r>
              <a:rPr lang="en" spc="-200"/>
              <a:t>AMET MAGNA ADIPISCING ELIT</a:t>
            </a:r>
            <a:endParaRPr/>
          </a:p>
        </p:txBody>
      </p:sp>
      <p:sp>
        <p:nvSpPr>
          <p:cNvPr id="388" name="Google Shape;388;p46"/>
          <p:cNvSpPr txBox="1"/>
          <p:nvPr>
            <p:ph idx="1" type="subTitle"/>
          </p:nvPr>
        </p:nvSpPr>
        <p:spPr>
          <a:xfrm>
            <a:off x="381000" y="3725863"/>
            <a:ext cx="4754563" cy="395287"/>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None/>
            </a:pPr>
            <a:r>
              <a:rPr lang="en" spc="-30"/>
              <a:t>Lorem ipsum dolor sit amet consectetur adipiscing elit, sed do eiusmod tempor.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7"/>
          <p:cNvSpPr txBox="1"/>
          <p:nvPr>
            <p:ph type="ctrTitle"/>
          </p:nvPr>
        </p:nvSpPr>
        <p:spPr>
          <a:xfrm>
            <a:off x="380999" y="655325"/>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DOLOR SIT </a:t>
            </a:r>
            <a:br>
              <a:rPr lang="en" spc="-200"/>
            </a:br>
            <a:r>
              <a:rPr lang="en" spc="-200"/>
              <a:t>AMET MAGNA ADIPISCING ELIT</a:t>
            </a:r>
            <a:endParaRPr/>
          </a:p>
        </p:txBody>
      </p:sp>
      <p:sp>
        <p:nvSpPr>
          <p:cNvPr id="394" name="Google Shape;394;p47"/>
          <p:cNvSpPr txBox="1"/>
          <p:nvPr>
            <p:ph idx="1" type="subTitle"/>
          </p:nvPr>
        </p:nvSpPr>
        <p:spPr>
          <a:xfrm>
            <a:off x="381000" y="3725863"/>
            <a:ext cx="4754563" cy="395287"/>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None/>
            </a:pPr>
            <a:r>
              <a:rPr lang="en" spc="-30"/>
              <a:t>Lorem ipsum dolor sit amet consectetur adipiscing elit, sed do eiusmod tempor.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8"/>
          <p:cNvSpPr txBox="1"/>
          <p:nvPr>
            <p:ph type="ctrTitle"/>
          </p:nvPr>
        </p:nvSpPr>
        <p:spPr>
          <a:xfrm>
            <a:off x="381000" y="655325"/>
            <a:ext cx="6017700" cy="295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a:t>
            </a:r>
            <a:r>
              <a:rPr lang="en" spc="-200">
                <a:solidFill>
                  <a:schemeClr val="accent3"/>
                </a:solidFill>
              </a:rPr>
              <a:t>DOLOR SIT </a:t>
            </a:r>
            <a:br>
              <a:rPr lang="en" spc="-200"/>
            </a:br>
            <a:r>
              <a:rPr lang="en" spc="-200"/>
              <a:t>AMET MAGNA ADIPISCING</a:t>
            </a:r>
            <a:endParaRPr/>
          </a:p>
        </p:txBody>
      </p:sp>
      <p:sp>
        <p:nvSpPr>
          <p:cNvPr id="400" name="Google Shape;400;p48"/>
          <p:cNvSpPr txBox="1"/>
          <p:nvPr>
            <p:ph idx="1" type="subTitle"/>
          </p:nvPr>
        </p:nvSpPr>
        <p:spPr>
          <a:xfrm>
            <a:off x="381000" y="3609975"/>
            <a:ext cx="6018300" cy="19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600"/>
              <a:buNone/>
            </a:pPr>
            <a:r>
              <a:rPr lang="en" spc="-30"/>
              <a:t>Lorem ipsum dolor sit amet consectetur adipiscing elit.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9"/>
          <p:cNvSpPr txBox="1"/>
          <p:nvPr>
            <p:ph type="ctrTitle"/>
          </p:nvPr>
        </p:nvSpPr>
        <p:spPr>
          <a:xfrm>
            <a:off x="381000" y="655325"/>
            <a:ext cx="6017700" cy="295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DOLOR SIT </a:t>
            </a:r>
            <a:br>
              <a:rPr lang="en" spc="-200"/>
            </a:br>
            <a:r>
              <a:rPr lang="en" spc="-200"/>
              <a:t>AMET MAGNA ADIPISCING</a:t>
            </a:r>
            <a:endParaRPr/>
          </a:p>
        </p:txBody>
      </p:sp>
      <p:sp>
        <p:nvSpPr>
          <p:cNvPr id="406" name="Google Shape;406;p49"/>
          <p:cNvSpPr txBox="1"/>
          <p:nvPr>
            <p:ph idx="1" type="subTitle"/>
          </p:nvPr>
        </p:nvSpPr>
        <p:spPr>
          <a:xfrm>
            <a:off x="380998" y="3610618"/>
            <a:ext cx="6017700" cy="19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600"/>
              <a:buNone/>
            </a:pPr>
            <a:r>
              <a:rPr lang="en" spc="-30"/>
              <a:t>Lorem ipsum dolor sit amet consectetur adipiscing elit.</a:t>
            </a:r>
            <a:endParaRPr spc="-3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0"/>
          <p:cNvSpPr txBox="1"/>
          <p:nvPr>
            <p:ph type="ctrTitle"/>
          </p:nvPr>
        </p:nvSpPr>
        <p:spPr>
          <a:xfrm>
            <a:off x="381000" y="655325"/>
            <a:ext cx="6017700" cy="295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DOLOR SIT </a:t>
            </a:r>
            <a:br>
              <a:rPr lang="en" spc="-200"/>
            </a:br>
            <a:r>
              <a:rPr lang="en" spc="-200"/>
              <a:t>AMET MAGNA ADIPISCING</a:t>
            </a:r>
            <a:endParaRPr/>
          </a:p>
        </p:txBody>
      </p:sp>
      <p:sp>
        <p:nvSpPr>
          <p:cNvPr id="412" name="Google Shape;412;p50"/>
          <p:cNvSpPr txBox="1"/>
          <p:nvPr>
            <p:ph idx="1" type="subTitle"/>
          </p:nvPr>
        </p:nvSpPr>
        <p:spPr>
          <a:xfrm>
            <a:off x="380998" y="3610618"/>
            <a:ext cx="6017700" cy="19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600"/>
              <a:buNone/>
            </a:pPr>
            <a:r>
              <a:rPr lang="en" spc="-30"/>
              <a:t>Lorem ipsum dolor sit amet consectetur adipiscing elit.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1"/>
          <p:cNvSpPr txBox="1"/>
          <p:nvPr>
            <p:ph type="ctrTitle"/>
          </p:nvPr>
        </p:nvSpPr>
        <p:spPr>
          <a:xfrm>
            <a:off x="381000" y="655325"/>
            <a:ext cx="6017700" cy="295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a:t>
            </a:r>
            <a:r>
              <a:rPr lang="en" spc="-200">
                <a:solidFill>
                  <a:schemeClr val="dk2"/>
                </a:solidFill>
              </a:rPr>
              <a:t>DOLOR SIT </a:t>
            </a:r>
            <a:br>
              <a:rPr lang="en" spc="-200"/>
            </a:br>
            <a:r>
              <a:rPr lang="en" spc="-200"/>
              <a:t>AMET MAGNA ADIPISCING</a:t>
            </a:r>
            <a:endParaRPr/>
          </a:p>
        </p:txBody>
      </p:sp>
      <p:sp>
        <p:nvSpPr>
          <p:cNvPr id="418" name="Google Shape;418;p51"/>
          <p:cNvSpPr txBox="1"/>
          <p:nvPr>
            <p:ph idx="1" type="subTitle"/>
          </p:nvPr>
        </p:nvSpPr>
        <p:spPr>
          <a:xfrm>
            <a:off x="380998" y="3610618"/>
            <a:ext cx="6017700" cy="19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600"/>
              <a:buNone/>
            </a:pPr>
            <a:r>
              <a:rPr lang="en" spc="-30"/>
              <a:t>Lorem ipsum dolor sit amet consectetur adipiscing elit.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2"/>
          <p:cNvSpPr txBox="1"/>
          <p:nvPr>
            <p:ph type="ctrTitle"/>
          </p:nvPr>
        </p:nvSpPr>
        <p:spPr>
          <a:xfrm>
            <a:off x="381000" y="655325"/>
            <a:ext cx="6017700" cy="2955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solidFill>
                  <a:schemeClr val="dk1"/>
                </a:solidFill>
              </a:rPr>
              <a:t>LOREM IPSUM </a:t>
            </a:r>
            <a:r>
              <a:rPr lang="en" spc="-200">
                <a:solidFill>
                  <a:schemeClr val="dk2"/>
                </a:solidFill>
              </a:rPr>
              <a:t>DOLOR SIT </a:t>
            </a:r>
            <a:br>
              <a:rPr lang="en" spc="-200">
                <a:solidFill>
                  <a:schemeClr val="dk1"/>
                </a:solidFill>
              </a:rPr>
            </a:br>
            <a:r>
              <a:rPr lang="en" spc="-200">
                <a:solidFill>
                  <a:schemeClr val="dk1"/>
                </a:solidFill>
              </a:rPr>
              <a:t>AMET MAGNA ADIPISCING</a:t>
            </a:r>
            <a:endParaRPr>
              <a:solidFill>
                <a:schemeClr val="dk1"/>
              </a:solidFill>
            </a:endParaRPr>
          </a:p>
        </p:txBody>
      </p:sp>
      <p:sp>
        <p:nvSpPr>
          <p:cNvPr id="424" name="Google Shape;424;p52"/>
          <p:cNvSpPr txBox="1"/>
          <p:nvPr>
            <p:ph idx="1" type="subTitle"/>
          </p:nvPr>
        </p:nvSpPr>
        <p:spPr>
          <a:xfrm>
            <a:off x="380998" y="3610618"/>
            <a:ext cx="6017700" cy="197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600"/>
              <a:buNone/>
            </a:pPr>
            <a:r>
              <a:rPr lang="en" spc="-30">
                <a:solidFill>
                  <a:schemeClr val="dk1"/>
                </a:solidFill>
              </a:rPr>
              <a:t>Lorem ipsum dolor sit amet consectetur adipiscing elit.</a:t>
            </a:r>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3"/>
          <p:cNvSpPr txBox="1"/>
          <p:nvPr>
            <p:ph type="ctrTitle"/>
          </p:nvPr>
        </p:nvSpPr>
        <p:spPr>
          <a:xfrm>
            <a:off x="380999" y="361950"/>
            <a:ext cx="5114700" cy="985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pc="-200"/>
              <a:t>AGENDA</a:t>
            </a:r>
            <a:br>
              <a:rPr lang="en" spc="-200"/>
            </a:br>
            <a:r>
              <a:rPr lang="en" spc="-200"/>
              <a:t>SECTION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4"/>
          <p:cNvSpPr txBox="1"/>
          <p:nvPr>
            <p:ph type="ctrTitle"/>
          </p:nvPr>
        </p:nvSpPr>
        <p:spPr>
          <a:xfrm>
            <a:off x="381000" y="3450266"/>
            <a:ext cx="3810000" cy="9852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TABLE OF</a:t>
            </a:r>
            <a:endParaRPr spc="-200" sz="1400">
              <a:solidFill>
                <a:srgbClr val="000000"/>
              </a:solidFill>
            </a:endParaRPr>
          </a:p>
          <a:p>
            <a:pPr indent="0" lvl="0" marL="0" rtl="0" algn="l">
              <a:spcBef>
                <a:spcPts val="0"/>
              </a:spcBef>
              <a:spcAft>
                <a:spcPts val="0"/>
              </a:spcAft>
              <a:buClr>
                <a:schemeClr val="dk2"/>
              </a:buClr>
              <a:buSzPts val="4000"/>
              <a:buFont typeface="Zalando Sans SemiExpanded Black"/>
              <a:buNone/>
            </a:pPr>
            <a:r>
              <a:rPr lang="en" spc="-200">
                <a:solidFill>
                  <a:schemeClr val="dk2"/>
                </a:solidFill>
              </a:rPr>
              <a:t>CONTENTS</a:t>
            </a:r>
            <a:endParaRPr/>
          </a:p>
        </p:txBody>
      </p:sp>
      <p:sp>
        <p:nvSpPr>
          <p:cNvPr id="435" name="Google Shape;435;p54"/>
          <p:cNvSpPr txBox="1"/>
          <p:nvPr>
            <p:ph idx="1" type="body"/>
          </p:nvPr>
        </p:nvSpPr>
        <p:spPr>
          <a:xfrm>
            <a:off x="4572000" y="2894425"/>
            <a:ext cx="31956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36" name="Google Shape;436;p54"/>
          <p:cNvSpPr txBox="1"/>
          <p:nvPr>
            <p:ph idx="2" type="body"/>
          </p:nvPr>
        </p:nvSpPr>
        <p:spPr>
          <a:xfrm>
            <a:off x="4572000" y="3226991"/>
            <a:ext cx="31956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37" name="Google Shape;437;p54"/>
          <p:cNvSpPr txBox="1"/>
          <p:nvPr>
            <p:ph idx="3" type="body"/>
          </p:nvPr>
        </p:nvSpPr>
        <p:spPr>
          <a:xfrm>
            <a:off x="4572000" y="3559557"/>
            <a:ext cx="31956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38" name="Google Shape;438;p54"/>
          <p:cNvSpPr txBox="1"/>
          <p:nvPr>
            <p:ph idx="4" type="body"/>
          </p:nvPr>
        </p:nvSpPr>
        <p:spPr>
          <a:xfrm>
            <a:off x="4572000" y="3892123"/>
            <a:ext cx="31956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39" name="Google Shape;439;p54"/>
          <p:cNvSpPr txBox="1"/>
          <p:nvPr>
            <p:ph idx="5" type="body"/>
          </p:nvPr>
        </p:nvSpPr>
        <p:spPr>
          <a:xfrm>
            <a:off x="4572000" y="4224688"/>
            <a:ext cx="3195600" cy="1386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40" name="Google Shape;440;p54"/>
          <p:cNvSpPr txBox="1"/>
          <p:nvPr>
            <p:ph idx="6" type="body"/>
          </p:nvPr>
        </p:nvSpPr>
        <p:spPr>
          <a:xfrm>
            <a:off x="8205788" y="2894425"/>
            <a:ext cx="5571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41" name="Google Shape;441;p54"/>
          <p:cNvSpPr txBox="1"/>
          <p:nvPr>
            <p:ph idx="7" type="body"/>
          </p:nvPr>
        </p:nvSpPr>
        <p:spPr>
          <a:xfrm>
            <a:off x="8205788" y="3226991"/>
            <a:ext cx="5571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42" name="Google Shape;442;p54"/>
          <p:cNvSpPr txBox="1"/>
          <p:nvPr>
            <p:ph idx="8" type="body"/>
          </p:nvPr>
        </p:nvSpPr>
        <p:spPr>
          <a:xfrm>
            <a:off x="8205788" y="3559557"/>
            <a:ext cx="5571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43" name="Google Shape;443;p54"/>
          <p:cNvSpPr txBox="1"/>
          <p:nvPr>
            <p:ph idx="9" type="body"/>
          </p:nvPr>
        </p:nvSpPr>
        <p:spPr>
          <a:xfrm>
            <a:off x="8205788" y="3892123"/>
            <a:ext cx="5571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44" name="Google Shape;444;p54"/>
          <p:cNvSpPr txBox="1"/>
          <p:nvPr>
            <p:ph idx="13" type="body"/>
          </p:nvPr>
        </p:nvSpPr>
        <p:spPr>
          <a:xfrm>
            <a:off x="8205788" y="4224688"/>
            <a:ext cx="557100" cy="1386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5"/>
          <p:cNvSpPr txBox="1"/>
          <p:nvPr>
            <p:ph type="ctrTitle"/>
          </p:nvPr>
        </p:nvSpPr>
        <p:spPr>
          <a:xfrm>
            <a:off x="381000" y="655325"/>
            <a:ext cx="3810000" cy="985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4000"/>
              <a:buFont typeface="Zalando Sans SemiExpanded Black"/>
              <a:buNone/>
            </a:pPr>
            <a:r>
              <a:rPr lang="en" spc="-200"/>
              <a:t>TABLE OF</a:t>
            </a:r>
            <a:endParaRPr spc="-200" sz="1400">
              <a:solidFill>
                <a:srgbClr val="000000"/>
              </a:solidFill>
            </a:endParaRPr>
          </a:p>
          <a:p>
            <a:pPr indent="0" lvl="0" marL="0" rtl="0" algn="l">
              <a:spcBef>
                <a:spcPts val="0"/>
              </a:spcBef>
              <a:spcAft>
                <a:spcPts val="0"/>
              </a:spcAft>
              <a:buClr>
                <a:schemeClr val="dk2"/>
              </a:buClr>
              <a:buSzPts val="4000"/>
              <a:buFont typeface="Zalando Sans SemiExpanded Black"/>
              <a:buNone/>
            </a:pPr>
            <a:r>
              <a:rPr lang="en" spc="-200">
                <a:solidFill>
                  <a:schemeClr val="dk2"/>
                </a:solidFill>
              </a:rPr>
              <a:t>CONTENTS</a:t>
            </a:r>
            <a:endParaRPr/>
          </a:p>
        </p:txBody>
      </p:sp>
      <p:sp>
        <p:nvSpPr>
          <p:cNvPr id="450" name="Google Shape;450;p55"/>
          <p:cNvSpPr txBox="1"/>
          <p:nvPr>
            <p:ph idx="1" type="body"/>
          </p:nvPr>
        </p:nvSpPr>
        <p:spPr>
          <a:xfrm>
            <a:off x="381002" y="2555644"/>
            <a:ext cx="3102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51" name="Google Shape;451;p55"/>
          <p:cNvSpPr txBox="1"/>
          <p:nvPr>
            <p:ph idx="2" type="body"/>
          </p:nvPr>
        </p:nvSpPr>
        <p:spPr>
          <a:xfrm>
            <a:off x="381002" y="3109920"/>
            <a:ext cx="3102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52" name="Google Shape;452;p55"/>
          <p:cNvSpPr txBox="1"/>
          <p:nvPr>
            <p:ph idx="3" type="body"/>
          </p:nvPr>
        </p:nvSpPr>
        <p:spPr>
          <a:xfrm>
            <a:off x="381002" y="3664196"/>
            <a:ext cx="3102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53" name="Google Shape;453;p55"/>
          <p:cNvSpPr txBox="1"/>
          <p:nvPr>
            <p:ph idx="4" type="body"/>
          </p:nvPr>
        </p:nvSpPr>
        <p:spPr>
          <a:xfrm>
            <a:off x="3922098" y="2555645"/>
            <a:ext cx="557100" cy="1848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54" name="Google Shape;454;p55"/>
          <p:cNvSpPr txBox="1"/>
          <p:nvPr>
            <p:ph idx="5" type="body"/>
          </p:nvPr>
        </p:nvSpPr>
        <p:spPr>
          <a:xfrm>
            <a:off x="3922098" y="3109922"/>
            <a:ext cx="557100" cy="1848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55" name="Google Shape;455;p55"/>
          <p:cNvSpPr txBox="1"/>
          <p:nvPr>
            <p:ph idx="6" type="body"/>
          </p:nvPr>
        </p:nvSpPr>
        <p:spPr>
          <a:xfrm>
            <a:off x="3922098" y="3664199"/>
            <a:ext cx="557100" cy="1848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56" name="Google Shape;456;p55"/>
          <p:cNvSpPr txBox="1"/>
          <p:nvPr>
            <p:ph idx="7" type="body"/>
          </p:nvPr>
        </p:nvSpPr>
        <p:spPr>
          <a:xfrm>
            <a:off x="4664692" y="2555644"/>
            <a:ext cx="3102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57" name="Google Shape;457;p55"/>
          <p:cNvSpPr txBox="1"/>
          <p:nvPr>
            <p:ph idx="8" type="body"/>
          </p:nvPr>
        </p:nvSpPr>
        <p:spPr>
          <a:xfrm>
            <a:off x="4664692" y="3109920"/>
            <a:ext cx="3102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58" name="Google Shape;458;p55"/>
          <p:cNvSpPr txBox="1"/>
          <p:nvPr>
            <p:ph idx="9" type="body"/>
          </p:nvPr>
        </p:nvSpPr>
        <p:spPr>
          <a:xfrm>
            <a:off x="4664692" y="3664196"/>
            <a:ext cx="3102900" cy="184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Clr>
                <a:schemeClr val="dk1"/>
              </a:buClr>
              <a:buSzPts val="900"/>
              <a:buNone/>
            </a:pPr>
            <a:r>
              <a:rPr lang="en" spc="-30"/>
              <a:t>Lorem ipsum dolor sit amet</a:t>
            </a:r>
            <a:endParaRPr/>
          </a:p>
        </p:txBody>
      </p:sp>
      <p:sp>
        <p:nvSpPr>
          <p:cNvPr id="459" name="Google Shape;459;p55"/>
          <p:cNvSpPr txBox="1"/>
          <p:nvPr>
            <p:ph idx="13" type="body"/>
          </p:nvPr>
        </p:nvSpPr>
        <p:spPr>
          <a:xfrm>
            <a:off x="8205788" y="2555645"/>
            <a:ext cx="557100" cy="1848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60" name="Google Shape;460;p55"/>
          <p:cNvSpPr txBox="1"/>
          <p:nvPr>
            <p:ph idx="14" type="body"/>
          </p:nvPr>
        </p:nvSpPr>
        <p:spPr>
          <a:xfrm>
            <a:off x="8205788" y="3109922"/>
            <a:ext cx="557100" cy="1848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61" name="Google Shape;461;p55"/>
          <p:cNvSpPr txBox="1"/>
          <p:nvPr>
            <p:ph idx="15" type="body"/>
          </p:nvPr>
        </p:nvSpPr>
        <p:spPr>
          <a:xfrm>
            <a:off x="8205788" y="3664199"/>
            <a:ext cx="557100" cy="1848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2"/>
              </a:buClr>
              <a:buSzPts val="900"/>
              <a:buNone/>
            </a:pPr>
            <a:r>
              <a:rPr lang="en" spc="-30"/>
              <a:t>00</a:t>
            </a:r>
            <a:endParaRPr/>
          </a:p>
        </p:txBody>
      </p:sp>
      <p:sp>
        <p:nvSpPr>
          <p:cNvPr id="462" name="Google Shape;462;p55"/>
          <p:cNvSpPr txBox="1"/>
          <p:nvPr>
            <p:ph idx="11" type="ftr"/>
          </p:nvPr>
        </p:nvSpPr>
        <p:spPr>
          <a:xfrm>
            <a:off x="381000"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a:t>
            </a:r>
            <a:endParaRPr sz="15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6"/>
          <p:cNvSpPr txBox="1"/>
          <p:nvPr>
            <p:ph type="ctrTitle"/>
          </p:nvPr>
        </p:nvSpPr>
        <p:spPr>
          <a:xfrm>
            <a:off x="380999" y="361950"/>
            <a:ext cx="5114700" cy="985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pc="-200"/>
              <a:t>CONTENT</a:t>
            </a:r>
            <a:br>
              <a:rPr lang="en" spc="-200"/>
            </a:br>
            <a:r>
              <a:rPr lang="en" spc="-200"/>
              <a:t>SECTION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7"/>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One column</a:t>
            </a:r>
            <a:endParaRPr sz="1500"/>
          </a:p>
        </p:txBody>
      </p:sp>
      <p:sp>
        <p:nvSpPr>
          <p:cNvPr id="473" name="Google Shape;473;p57"/>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474" name="Google Shape;474;p57"/>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475" name="Google Shape;475;p57"/>
          <p:cNvSpPr txBox="1"/>
          <p:nvPr>
            <p:ph idx="2" type="body"/>
          </p:nvPr>
        </p:nvSpPr>
        <p:spPr>
          <a:xfrm>
            <a:off x="381000" y="3051266"/>
            <a:ext cx="6238800" cy="923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a:t>Duis aute irure dolor in reprehenderit in voluptate velit esse cillum dolore eu fugiat nulla pariatur.</a:t>
            </a:r>
            <a:br>
              <a:rPr lang="en" spc="-30"/>
            </a:br>
            <a:r>
              <a:rPr lang="en" spc="-30"/>
              <a:t>Excepteur sint occaecat cupidatat non proident, sunt in culpa qui officia deserunt mollit anim id est laborum. </a:t>
            </a:r>
            <a:endParaRPr spc="-30"/>
          </a:p>
          <a:p>
            <a:pPr indent="-182880" lvl="0" marL="182880" rtl="0" algn="l">
              <a:lnSpc>
                <a:spcPct val="100000"/>
              </a:lnSpc>
              <a:spcBef>
                <a:spcPts val="600"/>
              </a:spcBef>
              <a:spcAft>
                <a:spcPts val="0"/>
              </a:spcAft>
              <a:buSzPts val="900"/>
              <a:buChar char="•"/>
            </a:pPr>
            <a:r>
              <a:rPr lang="en" spc="-30"/>
              <a:t>Sed ut perspiciatis unde omnis iste natus error sit voluptatem </a:t>
            </a:r>
            <a:endParaRPr spc="-30"/>
          </a:p>
          <a:p>
            <a:pPr indent="-182880" lvl="0" marL="182880" rtl="0" algn="l">
              <a:lnSpc>
                <a:spcPct val="100000"/>
              </a:lnSpc>
              <a:spcBef>
                <a:spcPts val="600"/>
              </a:spcBef>
              <a:spcAft>
                <a:spcPts val="0"/>
              </a:spcAft>
              <a:buSzPts val="900"/>
              <a:buChar char="•"/>
            </a:pPr>
            <a:r>
              <a:rPr lang="en" spc="-30"/>
              <a:t>Accusantium doloremque laudantium, totam rem aperiam</a:t>
            </a:r>
            <a:endParaRPr spc="-30"/>
          </a:p>
          <a:p>
            <a:pPr indent="-182880" lvl="0" marL="182880" rtl="0" algn="l">
              <a:lnSpc>
                <a:spcPct val="100000"/>
              </a:lnSpc>
              <a:spcBef>
                <a:spcPts val="600"/>
              </a:spcBef>
              <a:spcAft>
                <a:spcPts val="0"/>
              </a:spcAft>
              <a:buSzPts val="900"/>
              <a:buChar char="•"/>
            </a:pPr>
            <a:r>
              <a:rPr lang="en" spc="-30"/>
              <a:t>Eaque ipsa quae ab illo inventore veritatis et quasi architecto beatae vitae dicta sunt explicabo</a:t>
            </a:r>
            <a:endParaRPr spc="-30"/>
          </a:p>
        </p:txBody>
      </p:sp>
      <p:sp>
        <p:nvSpPr>
          <p:cNvPr id="476" name="Google Shape;476;p57"/>
          <p:cNvSpPr txBox="1"/>
          <p:nvPr>
            <p:ph idx="3" type="body"/>
          </p:nvPr>
        </p:nvSpPr>
        <p:spPr>
          <a:xfrm>
            <a:off x="381000" y="2444555"/>
            <a:ext cx="6238800" cy="4434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600"/>
              <a:buNone/>
            </a:pPr>
            <a:r>
              <a:rPr lang="en" spc="-30"/>
              <a:t>Lorem ipsum dolor sit amet, consectetur adipiscing elit, sed do eiusmod tempor incididunt ut labore et dolore magna aliqua. </a:t>
            </a:r>
            <a:endParaRPr spc="-30"/>
          </a:p>
        </p:txBody>
      </p:sp>
      <p:sp>
        <p:nvSpPr>
          <p:cNvPr id="477" name="Google Shape;477;p57"/>
          <p:cNvSpPr txBox="1"/>
          <p:nvPr>
            <p:ph idx="4" type="body"/>
          </p:nvPr>
        </p:nvSpPr>
        <p:spPr>
          <a:xfrm>
            <a:off x="6992938" y="2444555"/>
            <a:ext cx="1584300" cy="13299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lt1"/>
              </a:buClr>
              <a:buSzPts val="1600"/>
              <a:buNone/>
            </a:pPr>
            <a:r>
              <a:rPr lang="en" spc="-30"/>
              <a:t>Lorem ipsum dolor sit amet, consectetur adipiscing elit, sed do eiusmod incididunt.</a:t>
            </a:r>
            <a:endParaRPr spc="-30"/>
          </a:p>
        </p:txBody>
      </p:sp>
      <p:grpSp>
        <p:nvGrpSpPr>
          <p:cNvPr id="478" name="Google Shape;478;p57"/>
          <p:cNvGrpSpPr/>
          <p:nvPr/>
        </p:nvGrpSpPr>
        <p:grpSpPr>
          <a:xfrm>
            <a:off x="380996" y="1965700"/>
            <a:ext cx="6239562" cy="2473106"/>
            <a:chOff x="381002" y="1965700"/>
            <a:chExt cx="6054300" cy="2473106"/>
          </a:xfrm>
        </p:grpSpPr>
        <p:cxnSp>
          <p:nvCxnSpPr>
            <p:cNvPr id="479" name="Google Shape;479;p57"/>
            <p:cNvCxnSpPr/>
            <p:nvPr/>
          </p:nvCxnSpPr>
          <p:spPr>
            <a:xfrm>
              <a:off x="381002" y="1965700"/>
              <a:ext cx="6054300" cy="0"/>
            </a:xfrm>
            <a:prstGeom prst="straightConnector1">
              <a:avLst/>
            </a:prstGeom>
            <a:noFill/>
            <a:ln cap="flat" cmpd="sng" w="9525">
              <a:solidFill>
                <a:schemeClr val="dk1"/>
              </a:solidFill>
              <a:prstDash val="solid"/>
              <a:miter lim="80"/>
              <a:headEnd len="sm" w="sm" type="none"/>
              <a:tailEnd len="sm" w="sm" type="none"/>
            </a:ln>
          </p:spPr>
        </p:cxnSp>
        <p:cxnSp>
          <p:nvCxnSpPr>
            <p:cNvPr id="480" name="Google Shape;480;p57"/>
            <p:cNvCxnSpPr/>
            <p:nvPr/>
          </p:nvCxnSpPr>
          <p:spPr>
            <a:xfrm>
              <a:off x="381002" y="4438806"/>
              <a:ext cx="6054300" cy="0"/>
            </a:xfrm>
            <a:prstGeom prst="straightConnector1">
              <a:avLst/>
            </a:prstGeom>
            <a:noFill/>
            <a:ln cap="flat" cmpd="sng" w="9525">
              <a:solidFill>
                <a:schemeClr val="dk1"/>
              </a:solidFill>
              <a:prstDash val="solid"/>
              <a:miter lim="80"/>
              <a:headEnd len="sm" w="sm" type="none"/>
              <a:tailEnd len="sm" w="sm" type="none"/>
            </a:ln>
          </p:spPr>
        </p:cxn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58"/>
          <p:cNvSpPr txBox="1"/>
          <p:nvPr>
            <p:ph type="title"/>
          </p:nvPr>
        </p:nvSpPr>
        <p:spPr>
          <a:xfrm>
            <a:off x="381000" y="569595"/>
            <a:ext cx="4191000" cy="1576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a:t>
            </a:r>
            <a:br>
              <a:rPr lang="en" spc="-100"/>
            </a:br>
            <a:r>
              <a:rPr lang="en" spc="-100"/>
              <a:t>dolor sit amet </a:t>
            </a:r>
            <a:br>
              <a:rPr lang="en" spc="-100"/>
            </a:br>
            <a:r>
              <a:rPr lang="en" spc="-100"/>
              <a:t>consectetur adipiscing elit sed</a:t>
            </a:r>
            <a:endParaRPr/>
          </a:p>
        </p:txBody>
      </p:sp>
      <p:sp>
        <p:nvSpPr>
          <p:cNvPr id="486" name="Google Shape;486;p58"/>
          <p:cNvSpPr txBox="1"/>
          <p:nvPr>
            <p:ph idx="1" type="subTitle"/>
          </p:nvPr>
        </p:nvSpPr>
        <p:spPr>
          <a:xfrm>
            <a:off x="380999" y="2211387"/>
            <a:ext cx="41910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a:t>
            </a:r>
            <a:br>
              <a:rPr lang="en" spc="-30"/>
            </a:br>
            <a:r>
              <a:rPr lang="en" spc="-30"/>
              <a:t>eiusmod tempor incididunt ut labore et dolore magna aliqua.</a:t>
            </a:r>
            <a:endParaRPr/>
          </a:p>
        </p:txBody>
      </p:sp>
      <p:sp>
        <p:nvSpPr>
          <p:cNvPr id="487" name="Google Shape;487;p58"/>
          <p:cNvSpPr txBox="1"/>
          <p:nvPr>
            <p:ph idx="2" type="body"/>
          </p:nvPr>
        </p:nvSpPr>
        <p:spPr>
          <a:xfrm>
            <a:off x="5036573" y="1354353"/>
            <a:ext cx="3726300" cy="784800"/>
          </a:xfrm>
          <a:prstGeom prst="rect">
            <a:avLst/>
          </a:prstGeom>
          <a:noFill/>
          <a:ln>
            <a:noFill/>
          </a:ln>
        </p:spPr>
        <p:txBody>
          <a:bodyPr anchorCtr="0" anchor="t" bIns="0" lIns="0" spcFirstLastPara="1" rIns="0" wrap="square" tIns="0">
            <a:noAutofit/>
          </a:bodyPr>
          <a:lstStyle/>
          <a:p>
            <a:pPr indent="-182880" lvl="0" marL="182880" rtl="0" algn="l">
              <a:lnSpc>
                <a:spcPct val="100000"/>
              </a:lnSpc>
              <a:spcBef>
                <a:spcPts val="600"/>
              </a:spcBef>
              <a:spcAft>
                <a:spcPts val="0"/>
              </a:spcAft>
              <a:buSzPts val="900"/>
              <a:buChar char="•"/>
            </a:pPr>
            <a:r>
              <a:rPr lang="en" spc="-30"/>
              <a:t>Duis aute irure dolor in reprehenderit in voluptate velit esse cillum</a:t>
            </a:r>
            <a:endParaRPr spc="-30"/>
          </a:p>
          <a:p>
            <a:pPr indent="-182880" lvl="0" marL="182880" rtl="0" algn="l">
              <a:lnSpc>
                <a:spcPct val="100000"/>
              </a:lnSpc>
              <a:spcBef>
                <a:spcPts val="600"/>
              </a:spcBef>
              <a:spcAft>
                <a:spcPts val="0"/>
              </a:spcAft>
              <a:buSzPts val="900"/>
              <a:buChar char="•"/>
            </a:pPr>
            <a:r>
              <a:rPr lang="en" spc="-30"/>
              <a:t>Excepteur sint occaecat cupidatat non provident.</a:t>
            </a:r>
            <a:endParaRPr spc="-30"/>
          </a:p>
          <a:p>
            <a:pPr indent="-182880" lvl="0" marL="182880" rtl="0" algn="l">
              <a:lnSpc>
                <a:spcPct val="100000"/>
              </a:lnSpc>
              <a:spcBef>
                <a:spcPts val="600"/>
              </a:spcBef>
              <a:spcAft>
                <a:spcPts val="0"/>
              </a:spcAft>
              <a:buSzPts val="900"/>
              <a:buChar char="•"/>
            </a:pPr>
            <a:r>
              <a:rPr lang="en" spc="-30"/>
              <a:t>Sed ut perspiciatis unde omnis iste natus error sit voluptatem </a:t>
            </a:r>
            <a:endParaRPr spc="-30"/>
          </a:p>
          <a:p>
            <a:pPr indent="-182880" lvl="0" marL="182880" rtl="0" algn="l">
              <a:lnSpc>
                <a:spcPct val="100000"/>
              </a:lnSpc>
              <a:spcBef>
                <a:spcPts val="600"/>
              </a:spcBef>
              <a:spcAft>
                <a:spcPts val="0"/>
              </a:spcAft>
              <a:buSzPts val="900"/>
              <a:buChar char="•"/>
            </a:pPr>
            <a:r>
              <a:rPr lang="en" spc="-30"/>
              <a:t>Accusantium doloremque laudantium, totam rem aperiam</a:t>
            </a:r>
            <a:endParaRPr spc="-30"/>
          </a:p>
        </p:txBody>
      </p:sp>
      <p:sp>
        <p:nvSpPr>
          <p:cNvPr id="488" name="Google Shape;488;p58"/>
          <p:cNvSpPr txBox="1"/>
          <p:nvPr>
            <p:ph idx="3" type="body"/>
          </p:nvPr>
        </p:nvSpPr>
        <p:spPr>
          <a:xfrm>
            <a:off x="5036573" y="934641"/>
            <a:ext cx="3726300" cy="3324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None/>
            </a:pPr>
            <a:r>
              <a:rPr lang="en" spc="-30"/>
              <a:t>Lorem ipsum dolor sit amet, consectetur adipiscing elit, sed do eiusmod tempor incididunt ut labore et.</a:t>
            </a:r>
            <a:endParaRPr spc="-30"/>
          </a:p>
        </p:txBody>
      </p:sp>
      <p:sp>
        <p:nvSpPr>
          <p:cNvPr id="489" name="Google Shape;489;p58"/>
          <p:cNvSpPr txBox="1"/>
          <p:nvPr>
            <p:ph idx="4" type="body"/>
          </p:nvPr>
        </p:nvSpPr>
        <p:spPr>
          <a:xfrm>
            <a:off x="5036573" y="3288946"/>
            <a:ext cx="3726300" cy="784800"/>
          </a:xfrm>
          <a:prstGeom prst="rect">
            <a:avLst/>
          </a:prstGeom>
          <a:noFill/>
          <a:ln>
            <a:noFill/>
          </a:ln>
        </p:spPr>
        <p:txBody>
          <a:bodyPr anchorCtr="0" anchor="t" bIns="0" lIns="0" spcFirstLastPara="1" rIns="0" wrap="square" tIns="0">
            <a:noAutofit/>
          </a:bodyPr>
          <a:lstStyle/>
          <a:p>
            <a:pPr indent="-182880" lvl="0" marL="182880" rtl="0" algn="l">
              <a:spcBef>
                <a:spcPts val="600"/>
              </a:spcBef>
              <a:spcAft>
                <a:spcPts val="0"/>
              </a:spcAft>
              <a:buSzPts val="900"/>
              <a:buChar char="•"/>
            </a:pPr>
            <a:r>
              <a:rPr lang="en" spc="-30"/>
              <a:t>Duis aute irure dolor in reprehenderit in voluptate velit esse cillum</a:t>
            </a:r>
            <a:endParaRPr spc="-30"/>
          </a:p>
          <a:p>
            <a:pPr indent="-182880" lvl="0" marL="182880" rtl="0" algn="l">
              <a:spcBef>
                <a:spcPts val="600"/>
              </a:spcBef>
              <a:spcAft>
                <a:spcPts val="0"/>
              </a:spcAft>
              <a:buSzPts val="900"/>
              <a:buChar char="•"/>
            </a:pPr>
            <a:r>
              <a:rPr lang="en" spc="-30"/>
              <a:t>Excepteur sint occaecat cupidatat non provident.</a:t>
            </a:r>
            <a:endParaRPr spc="-30"/>
          </a:p>
          <a:p>
            <a:pPr indent="-182880" lvl="0" marL="182880" rtl="0" algn="l">
              <a:spcBef>
                <a:spcPts val="600"/>
              </a:spcBef>
              <a:spcAft>
                <a:spcPts val="0"/>
              </a:spcAft>
              <a:buSzPts val="900"/>
              <a:buChar char="•"/>
            </a:pPr>
            <a:r>
              <a:rPr lang="en" spc="-30"/>
              <a:t>Sed ut perspiciatis unde omnis iste natus error sit voluptatem </a:t>
            </a:r>
            <a:endParaRPr spc="-30"/>
          </a:p>
          <a:p>
            <a:pPr indent="-182880" lvl="0" marL="182880" rtl="0" algn="l">
              <a:spcBef>
                <a:spcPts val="600"/>
              </a:spcBef>
              <a:spcAft>
                <a:spcPts val="0"/>
              </a:spcAft>
              <a:buSzPts val="900"/>
              <a:buChar char="•"/>
            </a:pPr>
            <a:r>
              <a:rPr lang="en" spc="-30"/>
              <a:t>Accusantium doloremque laudantium, totam rem aperiam</a:t>
            </a:r>
            <a:endParaRPr/>
          </a:p>
        </p:txBody>
      </p:sp>
      <p:sp>
        <p:nvSpPr>
          <p:cNvPr id="490" name="Google Shape;490;p58"/>
          <p:cNvSpPr txBox="1"/>
          <p:nvPr>
            <p:ph idx="5" type="body"/>
          </p:nvPr>
        </p:nvSpPr>
        <p:spPr>
          <a:xfrm>
            <a:off x="5036573" y="2869234"/>
            <a:ext cx="3726300" cy="3324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1"/>
              </a:buClr>
              <a:buSzPts val="1200"/>
              <a:buNone/>
            </a:pPr>
            <a:r>
              <a:rPr lang="en" spc="-30"/>
              <a:t>Lorem ipsum dolor sit amet, consectetur adipiscing elit, sed do eiusmod tempor incididunt ut labore et.</a:t>
            </a:r>
            <a:endParaRPr/>
          </a:p>
        </p:txBody>
      </p:sp>
      <p:sp>
        <p:nvSpPr>
          <p:cNvPr id="491" name="Google Shape;491;p58"/>
          <p:cNvSpPr txBox="1"/>
          <p:nvPr>
            <p:ph idx="6" type="body"/>
          </p:nvPr>
        </p:nvSpPr>
        <p:spPr>
          <a:xfrm>
            <a:off x="566226" y="3817925"/>
            <a:ext cx="3183900" cy="4434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lt1"/>
              </a:buClr>
              <a:buSzPts val="1600"/>
              <a:buNone/>
            </a:pPr>
            <a:r>
              <a:rPr lang="en" spc="-30"/>
              <a:t>Lorem ipsum dolor sit amet </a:t>
            </a:r>
            <a:br>
              <a:rPr lang="en" spc="-30"/>
            </a:br>
            <a:r>
              <a:rPr lang="en" spc="-30"/>
              <a:t>adipiscing elit sed do eiusmod.</a:t>
            </a:r>
            <a:endParaRPr spc="-30"/>
          </a:p>
        </p:txBody>
      </p:sp>
      <p:sp>
        <p:nvSpPr>
          <p:cNvPr id="492" name="Google Shape;492;p58"/>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Two columns</a:t>
            </a:r>
            <a:endParaRPr sz="700">
              <a:solidFill>
                <a:srgbClr val="8B8B8B"/>
              </a:solidFill>
              <a:latin typeface="Zalando Sans"/>
              <a:ea typeface="Zalando Sans"/>
              <a:cs typeface="Zalando Sans"/>
              <a:sym typeface="Zalando Sans"/>
            </a:endParaRPr>
          </a:p>
        </p:txBody>
      </p:sp>
      <p:cxnSp>
        <p:nvCxnSpPr>
          <p:cNvPr id="493" name="Google Shape;493;p58"/>
          <p:cNvCxnSpPr/>
          <p:nvPr/>
        </p:nvCxnSpPr>
        <p:spPr>
          <a:xfrm>
            <a:off x="5036573" y="2504201"/>
            <a:ext cx="3726600" cy="0"/>
          </a:xfrm>
          <a:prstGeom prst="straightConnector1">
            <a:avLst/>
          </a:prstGeom>
          <a:noFill/>
          <a:ln cap="flat" cmpd="sng" w="9525">
            <a:solidFill>
              <a:schemeClr val="dk1"/>
            </a:solidFill>
            <a:prstDash val="solid"/>
            <a:miter lim="80"/>
            <a:headEnd len="sm" w="sm" type="none"/>
            <a:tailEnd len="sm" w="sm" type="none"/>
          </a:ln>
        </p:spPr>
      </p:cxnSp>
      <p:cxnSp>
        <p:nvCxnSpPr>
          <p:cNvPr id="494" name="Google Shape;494;p58"/>
          <p:cNvCxnSpPr/>
          <p:nvPr/>
        </p:nvCxnSpPr>
        <p:spPr>
          <a:xfrm>
            <a:off x="5036573" y="4438806"/>
            <a:ext cx="3726600" cy="0"/>
          </a:xfrm>
          <a:prstGeom prst="straightConnector1">
            <a:avLst/>
          </a:prstGeom>
          <a:noFill/>
          <a:ln cap="flat" cmpd="sng" w="9525">
            <a:solidFill>
              <a:schemeClr val="dk1"/>
            </a:solidFill>
            <a:prstDash val="solid"/>
            <a:miter lim="80"/>
            <a:headEnd len="sm" w="sm" type="none"/>
            <a:tailEnd len="sm" w="sm" type="none"/>
          </a:ln>
        </p:spPr>
      </p:cxnSp>
      <p:cxnSp>
        <p:nvCxnSpPr>
          <p:cNvPr id="495" name="Google Shape;495;p58"/>
          <p:cNvCxnSpPr/>
          <p:nvPr/>
        </p:nvCxnSpPr>
        <p:spPr>
          <a:xfrm>
            <a:off x="5036573" y="569595"/>
            <a:ext cx="3726600" cy="0"/>
          </a:xfrm>
          <a:prstGeom prst="straightConnector1">
            <a:avLst/>
          </a:prstGeom>
          <a:noFill/>
          <a:ln cap="flat" cmpd="sng" w="9525">
            <a:solidFill>
              <a:schemeClr val="dk1"/>
            </a:solidFill>
            <a:prstDash val="solid"/>
            <a:miter lim="80"/>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59"/>
          <p:cNvSpPr txBox="1"/>
          <p:nvPr>
            <p:ph idx="4" type="body"/>
          </p:nvPr>
        </p:nvSpPr>
        <p:spPr>
          <a:xfrm>
            <a:off x="566735" y="3869051"/>
            <a:ext cx="3726600" cy="411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spc="-30"/>
          </a:p>
        </p:txBody>
      </p:sp>
      <p:sp>
        <p:nvSpPr>
          <p:cNvPr id="501" name="Google Shape;501;p59"/>
          <p:cNvSpPr txBox="1"/>
          <p:nvPr>
            <p:ph idx="5" type="body"/>
          </p:nvPr>
        </p:nvSpPr>
        <p:spPr>
          <a:xfrm>
            <a:off x="566735" y="3616801"/>
            <a:ext cx="37266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 sit amet consectetur adipiscing</a:t>
            </a:r>
            <a:endParaRPr spc="-30"/>
          </a:p>
        </p:txBody>
      </p:sp>
      <p:sp>
        <p:nvSpPr>
          <p:cNvPr id="502" name="Google Shape;502;p59"/>
          <p:cNvSpPr txBox="1"/>
          <p:nvPr>
            <p:ph idx="6" type="body"/>
          </p:nvPr>
        </p:nvSpPr>
        <p:spPr>
          <a:xfrm>
            <a:off x="4850725" y="3869051"/>
            <a:ext cx="3726496"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503" name="Google Shape;503;p59"/>
          <p:cNvSpPr txBox="1"/>
          <p:nvPr>
            <p:ph idx="7" type="body"/>
          </p:nvPr>
        </p:nvSpPr>
        <p:spPr>
          <a:xfrm>
            <a:off x="4850725" y="3616801"/>
            <a:ext cx="37266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 sit amet consectetur adipiscing</a:t>
            </a:r>
            <a:endParaRPr/>
          </a:p>
        </p:txBody>
      </p:sp>
      <p:pic>
        <p:nvPicPr>
          <p:cNvPr id="504" name="Google Shape;504;p59"/>
          <p:cNvPicPr preferRelativeResize="0"/>
          <p:nvPr>
            <p:ph idx="2" type="pic"/>
          </p:nvPr>
        </p:nvPicPr>
        <p:blipFill rotWithShape="1">
          <a:blip r:embed="rId3">
            <a:alphaModFix/>
          </a:blip>
          <a:srcRect b="19174" l="0" r="0" t="19174"/>
          <a:stretch/>
        </p:blipFill>
        <p:spPr>
          <a:xfrm>
            <a:off x="566738" y="2133600"/>
            <a:ext cx="3725862" cy="1292225"/>
          </a:xfrm>
          <a:prstGeom prst="roundRect">
            <a:avLst>
              <a:gd fmla="val 7684" name="adj"/>
            </a:avLst>
          </a:prstGeom>
          <a:noFill/>
          <a:ln>
            <a:noFill/>
          </a:ln>
        </p:spPr>
      </p:pic>
      <p:pic>
        <p:nvPicPr>
          <p:cNvPr id="505" name="Google Shape;505;p59"/>
          <p:cNvPicPr preferRelativeResize="0"/>
          <p:nvPr>
            <p:ph idx="3" type="pic"/>
          </p:nvPr>
        </p:nvPicPr>
        <p:blipFill rotWithShape="1">
          <a:blip r:embed="rId4">
            <a:alphaModFix/>
          </a:blip>
          <a:srcRect b="19174" l="0" r="0" t="19174"/>
          <a:stretch/>
        </p:blipFill>
        <p:spPr>
          <a:xfrm>
            <a:off x="4851400" y="2133600"/>
            <a:ext cx="3725863" cy="1292225"/>
          </a:xfrm>
          <a:prstGeom prst="roundRect">
            <a:avLst>
              <a:gd fmla="val 7330" name="adj"/>
            </a:avLst>
          </a:prstGeom>
          <a:noFill/>
          <a:ln>
            <a:noFill/>
          </a:ln>
        </p:spPr>
      </p:pic>
      <p:sp>
        <p:nvSpPr>
          <p:cNvPr id="506" name="Google Shape;506;p59"/>
          <p:cNvSpPr/>
          <p:nvPr/>
        </p:nvSpPr>
        <p:spPr>
          <a:xfrm>
            <a:off x="2140744"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07" name="Google Shape;507;p59"/>
          <p:cNvSpPr/>
          <p:nvPr/>
        </p:nvSpPr>
        <p:spPr>
          <a:xfrm>
            <a:off x="6425406"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08" name="Google Shape;508;p59"/>
          <p:cNvSpPr/>
          <p:nvPr/>
        </p:nvSpPr>
        <p:spPr>
          <a:xfrm>
            <a:off x="2305844" y="2655887"/>
            <a:ext cx="247650" cy="228600"/>
          </a:xfrm>
          <a:custGeom>
            <a:rect b="b" l="l" r="r" t="t"/>
            <a:pathLst>
              <a:path extrusionOk="0" h="228600" w="247650">
                <a:moveTo>
                  <a:pt x="228600" y="38100"/>
                </a:moveTo>
                <a:lnTo>
                  <a:pt x="180975" y="38100"/>
                </a:lnTo>
                <a:lnTo>
                  <a:pt x="180975" y="28575"/>
                </a:lnTo>
                <a:cubicBezTo>
                  <a:pt x="180975" y="12794"/>
                  <a:pt x="168182" y="0"/>
                  <a:pt x="152400" y="0"/>
                </a:cubicBezTo>
                <a:lnTo>
                  <a:pt x="95250" y="0"/>
                </a:lnTo>
                <a:cubicBezTo>
                  <a:pt x="79469" y="0"/>
                  <a:pt x="66675" y="12794"/>
                  <a:pt x="66675" y="28575"/>
                </a:cubicBezTo>
                <a:lnTo>
                  <a:pt x="66675" y="38100"/>
                </a:lnTo>
                <a:lnTo>
                  <a:pt x="19050" y="38100"/>
                </a:lnTo>
                <a:cubicBezTo>
                  <a:pt x="8529" y="38100"/>
                  <a:pt x="0" y="46629"/>
                  <a:pt x="0" y="57150"/>
                </a:cubicBezTo>
                <a:lnTo>
                  <a:pt x="0" y="209550"/>
                </a:lnTo>
                <a:cubicBezTo>
                  <a:pt x="0" y="220072"/>
                  <a:pt x="8529" y="228600"/>
                  <a:pt x="19050" y="228600"/>
                </a:cubicBezTo>
                <a:lnTo>
                  <a:pt x="228600" y="228600"/>
                </a:lnTo>
                <a:cubicBezTo>
                  <a:pt x="239122" y="228600"/>
                  <a:pt x="247650" y="220072"/>
                  <a:pt x="247650" y="209550"/>
                </a:cubicBezTo>
                <a:lnTo>
                  <a:pt x="247650" y="57150"/>
                </a:lnTo>
                <a:cubicBezTo>
                  <a:pt x="247650" y="46629"/>
                  <a:pt x="239122" y="38100"/>
                  <a:pt x="228600" y="38100"/>
                </a:cubicBezTo>
                <a:close/>
                <a:moveTo>
                  <a:pt x="85725" y="28575"/>
                </a:moveTo>
                <a:cubicBezTo>
                  <a:pt x="85725" y="23314"/>
                  <a:pt x="89989" y="19050"/>
                  <a:pt x="95250" y="19050"/>
                </a:cubicBezTo>
                <a:lnTo>
                  <a:pt x="152400" y="19050"/>
                </a:lnTo>
                <a:cubicBezTo>
                  <a:pt x="157660" y="19050"/>
                  <a:pt x="161925" y="23314"/>
                  <a:pt x="161925" y="28575"/>
                </a:cubicBezTo>
                <a:lnTo>
                  <a:pt x="161925" y="38100"/>
                </a:lnTo>
                <a:lnTo>
                  <a:pt x="85725" y="38100"/>
                </a:lnTo>
                <a:close/>
                <a:moveTo>
                  <a:pt x="228600" y="57150"/>
                </a:moveTo>
                <a:lnTo>
                  <a:pt x="228600" y="106692"/>
                </a:lnTo>
                <a:cubicBezTo>
                  <a:pt x="196451" y="124192"/>
                  <a:pt x="160428" y="133356"/>
                  <a:pt x="123825" y="133350"/>
                </a:cubicBezTo>
                <a:cubicBezTo>
                  <a:pt x="87223" y="133357"/>
                  <a:pt x="51202" y="124195"/>
                  <a:pt x="19050" y="106704"/>
                </a:cubicBezTo>
                <a:lnTo>
                  <a:pt x="19050" y="57150"/>
                </a:lnTo>
                <a:close/>
                <a:moveTo>
                  <a:pt x="228600" y="209550"/>
                </a:moveTo>
                <a:lnTo>
                  <a:pt x="19050" y="209550"/>
                </a:lnTo>
                <a:lnTo>
                  <a:pt x="19050" y="128159"/>
                </a:lnTo>
                <a:cubicBezTo>
                  <a:pt x="51672" y="144116"/>
                  <a:pt x="87509" y="152407"/>
                  <a:pt x="123825" y="152400"/>
                </a:cubicBezTo>
                <a:cubicBezTo>
                  <a:pt x="160141" y="152401"/>
                  <a:pt x="195978" y="144105"/>
                  <a:pt x="228600" y="128147"/>
                </a:cubicBezTo>
                <a:lnTo>
                  <a:pt x="228600" y="209550"/>
                </a:lnTo>
                <a:close/>
                <a:moveTo>
                  <a:pt x="95250" y="104775"/>
                </a:moveTo>
                <a:cubicBezTo>
                  <a:pt x="95250" y="99515"/>
                  <a:pt x="99515" y="95250"/>
                  <a:pt x="104775" y="95250"/>
                </a:cubicBezTo>
                <a:lnTo>
                  <a:pt x="142875" y="95250"/>
                </a:lnTo>
                <a:cubicBezTo>
                  <a:pt x="148135" y="95250"/>
                  <a:pt x="152400" y="99515"/>
                  <a:pt x="152400" y="104775"/>
                </a:cubicBezTo>
                <a:cubicBezTo>
                  <a:pt x="152400" y="110035"/>
                  <a:pt x="148135" y="114300"/>
                  <a:pt x="142875" y="114300"/>
                </a:cubicBezTo>
                <a:lnTo>
                  <a:pt x="104775" y="114300"/>
                </a:lnTo>
                <a:cubicBezTo>
                  <a:pt x="99515" y="114300"/>
                  <a:pt x="95250" y="110035"/>
                  <a:pt x="95250" y="10477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09" name="Google Shape;509;p59"/>
          <p:cNvSpPr/>
          <p:nvPr/>
        </p:nvSpPr>
        <p:spPr>
          <a:xfrm>
            <a:off x="6590506" y="2674937"/>
            <a:ext cx="247650" cy="209550"/>
          </a:xfrm>
          <a:custGeom>
            <a:rect b="b" l="l" r="r" t="t"/>
            <a:pathLst>
              <a:path extrusionOk="0" h="209550" w="247650">
                <a:moveTo>
                  <a:pt x="228600" y="0"/>
                </a:moveTo>
                <a:lnTo>
                  <a:pt x="57150" y="0"/>
                </a:lnTo>
                <a:cubicBezTo>
                  <a:pt x="46629" y="0"/>
                  <a:pt x="38100" y="8529"/>
                  <a:pt x="38100" y="19050"/>
                </a:cubicBezTo>
                <a:lnTo>
                  <a:pt x="38100" y="38100"/>
                </a:lnTo>
                <a:lnTo>
                  <a:pt x="19050" y="38100"/>
                </a:lnTo>
                <a:cubicBezTo>
                  <a:pt x="8529" y="38100"/>
                  <a:pt x="0" y="46629"/>
                  <a:pt x="0" y="57150"/>
                </a:cubicBezTo>
                <a:lnTo>
                  <a:pt x="0" y="190500"/>
                </a:lnTo>
                <a:cubicBezTo>
                  <a:pt x="0" y="201022"/>
                  <a:pt x="8529" y="209550"/>
                  <a:pt x="19050" y="209550"/>
                </a:cubicBezTo>
                <a:lnTo>
                  <a:pt x="190500" y="209550"/>
                </a:lnTo>
                <a:cubicBezTo>
                  <a:pt x="201022" y="209550"/>
                  <a:pt x="209550" y="201022"/>
                  <a:pt x="209550" y="190500"/>
                </a:cubicBezTo>
                <a:lnTo>
                  <a:pt x="209550" y="171450"/>
                </a:lnTo>
                <a:lnTo>
                  <a:pt x="228600" y="171450"/>
                </a:lnTo>
                <a:cubicBezTo>
                  <a:pt x="239122" y="171450"/>
                  <a:pt x="247650" y="162922"/>
                  <a:pt x="247650" y="152400"/>
                </a:cubicBezTo>
                <a:lnTo>
                  <a:pt x="247650" y="19050"/>
                </a:lnTo>
                <a:cubicBezTo>
                  <a:pt x="247650" y="8529"/>
                  <a:pt x="239122" y="0"/>
                  <a:pt x="228600" y="0"/>
                </a:cubicBezTo>
                <a:close/>
                <a:moveTo>
                  <a:pt x="190500" y="57150"/>
                </a:moveTo>
                <a:lnTo>
                  <a:pt x="190500" y="76200"/>
                </a:lnTo>
                <a:lnTo>
                  <a:pt x="19050" y="76200"/>
                </a:lnTo>
                <a:lnTo>
                  <a:pt x="19050" y="57150"/>
                </a:lnTo>
                <a:close/>
                <a:moveTo>
                  <a:pt x="190500" y="190500"/>
                </a:moveTo>
                <a:lnTo>
                  <a:pt x="19050" y="190500"/>
                </a:lnTo>
                <a:lnTo>
                  <a:pt x="19050" y="95250"/>
                </a:lnTo>
                <a:lnTo>
                  <a:pt x="190500" y="95250"/>
                </a:lnTo>
                <a:lnTo>
                  <a:pt x="190500" y="190500"/>
                </a:lnTo>
                <a:close/>
                <a:moveTo>
                  <a:pt x="228600" y="152400"/>
                </a:moveTo>
                <a:lnTo>
                  <a:pt x="209550" y="152400"/>
                </a:lnTo>
                <a:lnTo>
                  <a:pt x="209550" y="57150"/>
                </a:lnTo>
                <a:cubicBezTo>
                  <a:pt x="209550" y="46629"/>
                  <a:pt x="201022" y="38100"/>
                  <a:pt x="190500" y="38100"/>
                </a:cubicBezTo>
                <a:lnTo>
                  <a:pt x="57150" y="38100"/>
                </a:lnTo>
                <a:lnTo>
                  <a:pt x="57150" y="19050"/>
                </a:lnTo>
                <a:lnTo>
                  <a:pt x="228600" y="1905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10" name="Google Shape;510;p59"/>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Two columns with images</a:t>
            </a:r>
            <a:endParaRPr sz="700">
              <a:solidFill>
                <a:srgbClr val="8B8B8B"/>
              </a:solidFill>
              <a:latin typeface="Zalando Sans"/>
              <a:ea typeface="Zalando Sans"/>
              <a:cs typeface="Zalando Sans"/>
              <a:sym typeface="Zalando Sans"/>
            </a:endParaRPr>
          </a:p>
        </p:txBody>
      </p:sp>
      <p:sp>
        <p:nvSpPr>
          <p:cNvPr id="511" name="Google Shape;511;p59"/>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512" name="Google Shape;512;p59"/>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60"/>
          <p:cNvPicPr preferRelativeResize="0"/>
          <p:nvPr>
            <p:ph idx="2" type="pic"/>
          </p:nvPr>
        </p:nvPicPr>
        <p:blipFill rotWithShape="1">
          <a:blip r:embed="rId3">
            <a:alphaModFix/>
          </a:blip>
          <a:srcRect b="36" l="0" r="0" t="36"/>
          <a:stretch/>
        </p:blipFill>
        <p:spPr>
          <a:xfrm>
            <a:off x="566735" y="2133447"/>
            <a:ext cx="2298600" cy="1292999"/>
          </a:xfrm>
          <a:prstGeom prst="roundRect">
            <a:avLst>
              <a:gd fmla="val 7459" name="adj"/>
            </a:avLst>
          </a:prstGeom>
          <a:noFill/>
          <a:ln>
            <a:noFill/>
          </a:ln>
        </p:spPr>
      </p:pic>
      <p:pic>
        <p:nvPicPr>
          <p:cNvPr id="518" name="Google Shape;518;p60"/>
          <p:cNvPicPr preferRelativeResize="0"/>
          <p:nvPr>
            <p:ph idx="3" type="pic"/>
          </p:nvPr>
        </p:nvPicPr>
        <p:blipFill rotWithShape="1">
          <a:blip r:embed="rId4">
            <a:alphaModFix/>
          </a:blip>
          <a:srcRect b="36" l="0" r="0" t="36"/>
          <a:stretch/>
        </p:blipFill>
        <p:spPr>
          <a:xfrm>
            <a:off x="3422706" y="2133447"/>
            <a:ext cx="2298600" cy="1292999"/>
          </a:xfrm>
          <a:prstGeom prst="roundRect">
            <a:avLst>
              <a:gd fmla="val 7459" name="adj"/>
            </a:avLst>
          </a:prstGeom>
          <a:noFill/>
          <a:ln>
            <a:noFill/>
          </a:ln>
        </p:spPr>
      </p:pic>
      <p:pic>
        <p:nvPicPr>
          <p:cNvPr id="519" name="Google Shape;519;p60"/>
          <p:cNvPicPr preferRelativeResize="0"/>
          <p:nvPr>
            <p:ph idx="4" type="pic"/>
          </p:nvPr>
        </p:nvPicPr>
        <p:blipFill rotWithShape="1">
          <a:blip r:embed="rId5">
            <a:alphaModFix/>
          </a:blip>
          <a:srcRect b="36" l="0" r="0" t="36"/>
          <a:stretch/>
        </p:blipFill>
        <p:spPr>
          <a:xfrm>
            <a:off x="6278677" y="2133447"/>
            <a:ext cx="2298600" cy="1292999"/>
          </a:xfrm>
          <a:prstGeom prst="roundRect">
            <a:avLst>
              <a:gd fmla="val 7459" name="adj"/>
            </a:avLst>
          </a:prstGeom>
          <a:noFill/>
          <a:ln>
            <a:noFill/>
          </a:ln>
        </p:spPr>
      </p:pic>
      <p:sp>
        <p:nvSpPr>
          <p:cNvPr id="520" name="Google Shape;520;p60"/>
          <p:cNvSpPr txBox="1"/>
          <p:nvPr>
            <p:ph idx="1" type="body"/>
          </p:nvPr>
        </p:nvSpPr>
        <p:spPr>
          <a:xfrm>
            <a:off x="566735" y="3869051"/>
            <a:ext cx="2298600"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521" name="Google Shape;521;p60"/>
          <p:cNvSpPr txBox="1"/>
          <p:nvPr>
            <p:ph idx="5" type="body"/>
          </p:nvPr>
        </p:nvSpPr>
        <p:spPr>
          <a:xfrm>
            <a:off x="566735" y="3616801"/>
            <a:ext cx="22986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 sit amet</a:t>
            </a:r>
            <a:endParaRPr/>
          </a:p>
        </p:txBody>
      </p:sp>
      <p:sp>
        <p:nvSpPr>
          <p:cNvPr id="522" name="Google Shape;522;p60"/>
          <p:cNvSpPr txBox="1"/>
          <p:nvPr>
            <p:ph idx="6" type="body"/>
          </p:nvPr>
        </p:nvSpPr>
        <p:spPr>
          <a:xfrm>
            <a:off x="3422706" y="3869051"/>
            <a:ext cx="2298600"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523" name="Google Shape;523;p60"/>
          <p:cNvSpPr txBox="1"/>
          <p:nvPr>
            <p:ph idx="7" type="body"/>
          </p:nvPr>
        </p:nvSpPr>
        <p:spPr>
          <a:xfrm>
            <a:off x="3422706" y="3616801"/>
            <a:ext cx="22986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 sit amet</a:t>
            </a:r>
            <a:endParaRPr/>
          </a:p>
        </p:txBody>
      </p:sp>
      <p:sp>
        <p:nvSpPr>
          <p:cNvPr id="524" name="Google Shape;524;p60"/>
          <p:cNvSpPr txBox="1"/>
          <p:nvPr>
            <p:ph idx="8" type="body"/>
          </p:nvPr>
        </p:nvSpPr>
        <p:spPr>
          <a:xfrm>
            <a:off x="6278677" y="3869051"/>
            <a:ext cx="2298600"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525" name="Google Shape;525;p60"/>
          <p:cNvSpPr txBox="1"/>
          <p:nvPr>
            <p:ph idx="9" type="body"/>
          </p:nvPr>
        </p:nvSpPr>
        <p:spPr>
          <a:xfrm>
            <a:off x="6278677" y="3616801"/>
            <a:ext cx="22986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 sit amet</a:t>
            </a:r>
            <a:endParaRPr/>
          </a:p>
        </p:txBody>
      </p:sp>
      <p:sp>
        <p:nvSpPr>
          <p:cNvPr id="526" name="Google Shape;526;p60"/>
          <p:cNvSpPr/>
          <p:nvPr/>
        </p:nvSpPr>
        <p:spPr>
          <a:xfrm>
            <a:off x="1427163"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27" name="Google Shape;527;p60"/>
          <p:cNvSpPr/>
          <p:nvPr/>
        </p:nvSpPr>
        <p:spPr>
          <a:xfrm>
            <a:off x="4283075"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28" name="Google Shape;528;p60"/>
          <p:cNvSpPr/>
          <p:nvPr/>
        </p:nvSpPr>
        <p:spPr>
          <a:xfrm>
            <a:off x="7138988"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29" name="Google Shape;529;p60"/>
          <p:cNvSpPr/>
          <p:nvPr/>
        </p:nvSpPr>
        <p:spPr>
          <a:xfrm>
            <a:off x="1592263" y="2665412"/>
            <a:ext cx="247650" cy="228600"/>
          </a:xfrm>
          <a:custGeom>
            <a:rect b="b" l="l" r="r" t="t"/>
            <a:pathLst>
              <a:path extrusionOk="0" h="228600" w="247650">
                <a:moveTo>
                  <a:pt x="228600" y="38100"/>
                </a:moveTo>
                <a:lnTo>
                  <a:pt x="180975" y="38100"/>
                </a:lnTo>
                <a:lnTo>
                  <a:pt x="180975" y="28575"/>
                </a:lnTo>
                <a:cubicBezTo>
                  <a:pt x="180975" y="12794"/>
                  <a:pt x="168182" y="0"/>
                  <a:pt x="152400" y="0"/>
                </a:cubicBezTo>
                <a:lnTo>
                  <a:pt x="95250" y="0"/>
                </a:lnTo>
                <a:cubicBezTo>
                  <a:pt x="79469" y="0"/>
                  <a:pt x="66675" y="12794"/>
                  <a:pt x="66675" y="28575"/>
                </a:cubicBezTo>
                <a:lnTo>
                  <a:pt x="66675" y="38100"/>
                </a:lnTo>
                <a:lnTo>
                  <a:pt x="19050" y="38100"/>
                </a:lnTo>
                <a:cubicBezTo>
                  <a:pt x="8529" y="38100"/>
                  <a:pt x="0" y="46629"/>
                  <a:pt x="0" y="57150"/>
                </a:cubicBezTo>
                <a:lnTo>
                  <a:pt x="0" y="209550"/>
                </a:lnTo>
                <a:cubicBezTo>
                  <a:pt x="0" y="220072"/>
                  <a:pt x="8529" y="228600"/>
                  <a:pt x="19050" y="228600"/>
                </a:cubicBezTo>
                <a:lnTo>
                  <a:pt x="228600" y="228600"/>
                </a:lnTo>
                <a:cubicBezTo>
                  <a:pt x="239122" y="228600"/>
                  <a:pt x="247650" y="220072"/>
                  <a:pt x="247650" y="209550"/>
                </a:cubicBezTo>
                <a:lnTo>
                  <a:pt x="247650" y="57150"/>
                </a:lnTo>
                <a:cubicBezTo>
                  <a:pt x="247650" y="46629"/>
                  <a:pt x="239122" y="38100"/>
                  <a:pt x="228600" y="38100"/>
                </a:cubicBezTo>
                <a:close/>
                <a:moveTo>
                  <a:pt x="85725" y="28575"/>
                </a:moveTo>
                <a:cubicBezTo>
                  <a:pt x="85725" y="23314"/>
                  <a:pt x="89989" y="19050"/>
                  <a:pt x="95250" y="19050"/>
                </a:cubicBezTo>
                <a:lnTo>
                  <a:pt x="152400" y="19050"/>
                </a:lnTo>
                <a:cubicBezTo>
                  <a:pt x="157660" y="19050"/>
                  <a:pt x="161925" y="23314"/>
                  <a:pt x="161925" y="28575"/>
                </a:cubicBezTo>
                <a:lnTo>
                  <a:pt x="161925" y="38100"/>
                </a:lnTo>
                <a:lnTo>
                  <a:pt x="85725" y="38100"/>
                </a:lnTo>
                <a:close/>
                <a:moveTo>
                  <a:pt x="228600" y="57150"/>
                </a:moveTo>
                <a:lnTo>
                  <a:pt x="228600" y="106692"/>
                </a:lnTo>
                <a:cubicBezTo>
                  <a:pt x="196451" y="124192"/>
                  <a:pt x="160428" y="133356"/>
                  <a:pt x="123825" y="133350"/>
                </a:cubicBezTo>
                <a:cubicBezTo>
                  <a:pt x="87223" y="133357"/>
                  <a:pt x="51202" y="124195"/>
                  <a:pt x="19050" y="106704"/>
                </a:cubicBezTo>
                <a:lnTo>
                  <a:pt x="19050" y="57150"/>
                </a:lnTo>
                <a:close/>
                <a:moveTo>
                  <a:pt x="228600" y="209550"/>
                </a:moveTo>
                <a:lnTo>
                  <a:pt x="19050" y="209550"/>
                </a:lnTo>
                <a:lnTo>
                  <a:pt x="19050" y="128159"/>
                </a:lnTo>
                <a:cubicBezTo>
                  <a:pt x="51672" y="144116"/>
                  <a:pt x="87509" y="152407"/>
                  <a:pt x="123825" y="152400"/>
                </a:cubicBezTo>
                <a:cubicBezTo>
                  <a:pt x="160141" y="152401"/>
                  <a:pt x="195978" y="144105"/>
                  <a:pt x="228600" y="128147"/>
                </a:cubicBezTo>
                <a:lnTo>
                  <a:pt x="228600" y="209550"/>
                </a:lnTo>
                <a:close/>
                <a:moveTo>
                  <a:pt x="95250" y="104775"/>
                </a:moveTo>
                <a:cubicBezTo>
                  <a:pt x="95250" y="99515"/>
                  <a:pt x="99515" y="95250"/>
                  <a:pt x="104775" y="95250"/>
                </a:cubicBezTo>
                <a:lnTo>
                  <a:pt x="142875" y="95250"/>
                </a:lnTo>
                <a:cubicBezTo>
                  <a:pt x="148135" y="95250"/>
                  <a:pt x="152400" y="99515"/>
                  <a:pt x="152400" y="104775"/>
                </a:cubicBezTo>
                <a:cubicBezTo>
                  <a:pt x="152400" y="110035"/>
                  <a:pt x="148135" y="114300"/>
                  <a:pt x="142875" y="114300"/>
                </a:cubicBezTo>
                <a:lnTo>
                  <a:pt x="104775" y="114300"/>
                </a:lnTo>
                <a:cubicBezTo>
                  <a:pt x="99515" y="114300"/>
                  <a:pt x="95250" y="110035"/>
                  <a:pt x="95250" y="10477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30" name="Google Shape;530;p60"/>
          <p:cNvSpPr/>
          <p:nvPr/>
        </p:nvSpPr>
        <p:spPr>
          <a:xfrm>
            <a:off x="4448175" y="2674937"/>
            <a:ext cx="247650" cy="209550"/>
          </a:xfrm>
          <a:custGeom>
            <a:rect b="b" l="l" r="r" t="t"/>
            <a:pathLst>
              <a:path extrusionOk="0" h="209550" w="247650">
                <a:moveTo>
                  <a:pt x="228600" y="0"/>
                </a:moveTo>
                <a:lnTo>
                  <a:pt x="57150" y="0"/>
                </a:lnTo>
                <a:cubicBezTo>
                  <a:pt x="46629" y="0"/>
                  <a:pt x="38100" y="8529"/>
                  <a:pt x="38100" y="19050"/>
                </a:cubicBezTo>
                <a:lnTo>
                  <a:pt x="38100" y="38100"/>
                </a:lnTo>
                <a:lnTo>
                  <a:pt x="19050" y="38100"/>
                </a:lnTo>
                <a:cubicBezTo>
                  <a:pt x="8529" y="38100"/>
                  <a:pt x="0" y="46629"/>
                  <a:pt x="0" y="57150"/>
                </a:cubicBezTo>
                <a:lnTo>
                  <a:pt x="0" y="190500"/>
                </a:lnTo>
                <a:cubicBezTo>
                  <a:pt x="0" y="201022"/>
                  <a:pt x="8529" y="209550"/>
                  <a:pt x="19050" y="209550"/>
                </a:cubicBezTo>
                <a:lnTo>
                  <a:pt x="190500" y="209550"/>
                </a:lnTo>
                <a:cubicBezTo>
                  <a:pt x="201022" y="209550"/>
                  <a:pt x="209550" y="201022"/>
                  <a:pt x="209550" y="190500"/>
                </a:cubicBezTo>
                <a:lnTo>
                  <a:pt x="209550" y="171450"/>
                </a:lnTo>
                <a:lnTo>
                  <a:pt x="228600" y="171450"/>
                </a:lnTo>
                <a:cubicBezTo>
                  <a:pt x="239122" y="171450"/>
                  <a:pt x="247650" y="162922"/>
                  <a:pt x="247650" y="152400"/>
                </a:cubicBezTo>
                <a:lnTo>
                  <a:pt x="247650" y="19050"/>
                </a:lnTo>
                <a:cubicBezTo>
                  <a:pt x="247650" y="8529"/>
                  <a:pt x="239122" y="0"/>
                  <a:pt x="228600" y="0"/>
                </a:cubicBezTo>
                <a:close/>
                <a:moveTo>
                  <a:pt x="190500" y="57150"/>
                </a:moveTo>
                <a:lnTo>
                  <a:pt x="190500" y="76200"/>
                </a:lnTo>
                <a:lnTo>
                  <a:pt x="19050" y="76200"/>
                </a:lnTo>
                <a:lnTo>
                  <a:pt x="19050" y="57150"/>
                </a:lnTo>
                <a:close/>
                <a:moveTo>
                  <a:pt x="190500" y="190500"/>
                </a:moveTo>
                <a:lnTo>
                  <a:pt x="19050" y="190500"/>
                </a:lnTo>
                <a:lnTo>
                  <a:pt x="19050" y="95250"/>
                </a:lnTo>
                <a:lnTo>
                  <a:pt x="190500" y="95250"/>
                </a:lnTo>
                <a:lnTo>
                  <a:pt x="190500" y="190500"/>
                </a:lnTo>
                <a:close/>
                <a:moveTo>
                  <a:pt x="228600" y="152400"/>
                </a:moveTo>
                <a:lnTo>
                  <a:pt x="209550" y="152400"/>
                </a:lnTo>
                <a:lnTo>
                  <a:pt x="209550" y="57150"/>
                </a:lnTo>
                <a:cubicBezTo>
                  <a:pt x="209550" y="46629"/>
                  <a:pt x="201022" y="38100"/>
                  <a:pt x="190500" y="38100"/>
                </a:cubicBezTo>
                <a:lnTo>
                  <a:pt x="57150" y="38100"/>
                </a:lnTo>
                <a:lnTo>
                  <a:pt x="57150" y="19050"/>
                </a:lnTo>
                <a:lnTo>
                  <a:pt x="228600" y="1905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31" name="Google Shape;531;p60"/>
          <p:cNvSpPr/>
          <p:nvPr/>
        </p:nvSpPr>
        <p:spPr>
          <a:xfrm>
            <a:off x="7304051" y="2655887"/>
            <a:ext cx="247691" cy="247670"/>
          </a:xfrm>
          <a:custGeom>
            <a:rect b="b" l="l" r="r" t="t"/>
            <a:pathLst>
              <a:path extrusionOk="0" h="247670" w="247691">
                <a:moveTo>
                  <a:pt x="123862" y="0"/>
                </a:moveTo>
                <a:cubicBezTo>
                  <a:pt x="118601" y="0"/>
                  <a:pt x="114337" y="4264"/>
                  <a:pt x="114337" y="9525"/>
                </a:cubicBezTo>
                <a:lnTo>
                  <a:pt x="114337" y="76200"/>
                </a:lnTo>
                <a:cubicBezTo>
                  <a:pt x="114337" y="81461"/>
                  <a:pt x="118601" y="85725"/>
                  <a:pt x="123862" y="85725"/>
                </a:cubicBezTo>
                <a:cubicBezTo>
                  <a:pt x="144904" y="85730"/>
                  <a:pt x="161958" y="102791"/>
                  <a:pt x="161953" y="123833"/>
                </a:cubicBezTo>
                <a:cubicBezTo>
                  <a:pt x="161948" y="144875"/>
                  <a:pt x="144887" y="161930"/>
                  <a:pt x="123845" y="161925"/>
                </a:cubicBezTo>
                <a:cubicBezTo>
                  <a:pt x="102803" y="161920"/>
                  <a:pt x="85748" y="144859"/>
                  <a:pt x="85753" y="123817"/>
                </a:cubicBezTo>
                <a:cubicBezTo>
                  <a:pt x="85755" y="117131"/>
                  <a:pt x="87515" y="110565"/>
                  <a:pt x="90857" y="104775"/>
                </a:cubicBezTo>
                <a:cubicBezTo>
                  <a:pt x="93488" y="100220"/>
                  <a:pt x="91928" y="94394"/>
                  <a:pt x="87372" y="91764"/>
                </a:cubicBezTo>
                <a:cubicBezTo>
                  <a:pt x="87371" y="91763"/>
                  <a:pt x="87370" y="91763"/>
                  <a:pt x="87369" y="91761"/>
                </a:cubicBezTo>
                <a:lnTo>
                  <a:pt x="29624" y="58424"/>
                </a:lnTo>
                <a:cubicBezTo>
                  <a:pt x="25068" y="55793"/>
                  <a:pt x="19243" y="57354"/>
                  <a:pt x="16612" y="61909"/>
                </a:cubicBezTo>
                <a:cubicBezTo>
                  <a:pt x="16611" y="61910"/>
                  <a:pt x="16611" y="61911"/>
                  <a:pt x="16610" y="61913"/>
                </a:cubicBezTo>
                <a:cubicBezTo>
                  <a:pt x="-17583" y="121137"/>
                  <a:pt x="2709" y="196867"/>
                  <a:pt x="61933" y="231061"/>
                </a:cubicBezTo>
                <a:cubicBezTo>
                  <a:pt x="121158" y="265253"/>
                  <a:pt x="196887" y="244962"/>
                  <a:pt x="231081" y="185738"/>
                </a:cubicBezTo>
                <a:cubicBezTo>
                  <a:pt x="265275" y="126513"/>
                  <a:pt x="244983" y="50783"/>
                  <a:pt x="185759" y="16589"/>
                </a:cubicBezTo>
                <a:cubicBezTo>
                  <a:pt x="166940" y="5724"/>
                  <a:pt x="145592" y="3"/>
                  <a:pt x="123862" y="0"/>
                </a:cubicBezTo>
                <a:close/>
                <a:moveTo>
                  <a:pt x="28719" y="79891"/>
                </a:moveTo>
                <a:lnTo>
                  <a:pt x="70283" y="103894"/>
                </a:lnTo>
                <a:cubicBezTo>
                  <a:pt x="67918" y="110272"/>
                  <a:pt x="66709" y="117022"/>
                  <a:pt x="66712" y="123825"/>
                </a:cubicBezTo>
                <a:cubicBezTo>
                  <a:pt x="66712" y="125647"/>
                  <a:pt x="66807" y="127397"/>
                  <a:pt x="66974" y="129207"/>
                </a:cubicBezTo>
                <a:lnTo>
                  <a:pt x="20611" y="141684"/>
                </a:lnTo>
                <a:cubicBezTo>
                  <a:pt x="16995" y="120741"/>
                  <a:pt x="19822" y="99193"/>
                  <a:pt x="28719" y="79891"/>
                </a:cubicBezTo>
                <a:close/>
                <a:moveTo>
                  <a:pt x="25540" y="160032"/>
                </a:moveTo>
                <a:lnTo>
                  <a:pt x="71974" y="147602"/>
                </a:lnTo>
                <a:cubicBezTo>
                  <a:pt x="79856" y="164783"/>
                  <a:pt x="95707" y="176967"/>
                  <a:pt x="114337" y="180165"/>
                </a:cubicBezTo>
                <a:lnTo>
                  <a:pt x="114337" y="228159"/>
                </a:lnTo>
                <a:cubicBezTo>
                  <a:pt x="74094" y="224429"/>
                  <a:pt x="39563" y="197937"/>
                  <a:pt x="25540" y="160032"/>
                </a:cubicBezTo>
                <a:close/>
                <a:moveTo>
                  <a:pt x="133387" y="228159"/>
                </a:moveTo>
                <a:lnTo>
                  <a:pt x="133387" y="180165"/>
                </a:lnTo>
                <a:cubicBezTo>
                  <a:pt x="164506" y="174891"/>
                  <a:pt x="185457" y="145387"/>
                  <a:pt x="180183" y="114269"/>
                </a:cubicBezTo>
                <a:cubicBezTo>
                  <a:pt x="176121" y="90306"/>
                  <a:pt x="157349" y="71534"/>
                  <a:pt x="133387" y="67473"/>
                </a:cubicBezTo>
                <a:lnTo>
                  <a:pt x="133387" y="19479"/>
                </a:lnTo>
                <a:cubicBezTo>
                  <a:pt x="191012" y="24744"/>
                  <a:pt x="233459" y="75726"/>
                  <a:pt x="228194" y="133352"/>
                </a:cubicBezTo>
                <a:cubicBezTo>
                  <a:pt x="223595" y="183685"/>
                  <a:pt x="183720" y="223561"/>
                  <a:pt x="133387" y="22815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32" name="Google Shape;532;p60"/>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Three columns with images</a:t>
            </a:r>
            <a:endParaRPr sz="700">
              <a:solidFill>
                <a:srgbClr val="8B8B8B"/>
              </a:solidFill>
              <a:latin typeface="Zalando Sans"/>
              <a:ea typeface="Zalando Sans"/>
              <a:cs typeface="Zalando Sans"/>
              <a:sym typeface="Zalando Sans"/>
            </a:endParaRPr>
          </a:p>
        </p:txBody>
      </p:sp>
      <p:sp>
        <p:nvSpPr>
          <p:cNvPr id="533" name="Google Shape;533;p60"/>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534" name="Google Shape;534;p60"/>
          <p:cNvSpPr txBox="1"/>
          <p:nvPr>
            <p:ph idx="13"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61"/>
          <p:cNvPicPr preferRelativeResize="0"/>
          <p:nvPr>
            <p:ph idx="2" type="pic"/>
          </p:nvPr>
        </p:nvPicPr>
        <p:blipFill rotWithShape="1">
          <a:blip r:embed="rId3">
            <a:alphaModFix/>
          </a:blip>
          <a:srcRect b="0" l="15514" r="15514" t="0"/>
          <a:stretch/>
        </p:blipFill>
        <p:spPr>
          <a:xfrm>
            <a:off x="566735" y="2133447"/>
            <a:ext cx="1584257" cy="1292999"/>
          </a:xfrm>
          <a:prstGeom prst="roundRect">
            <a:avLst>
              <a:gd fmla="val 7459" name="adj"/>
            </a:avLst>
          </a:prstGeom>
          <a:noFill/>
          <a:ln>
            <a:noFill/>
          </a:ln>
        </p:spPr>
      </p:pic>
      <p:sp>
        <p:nvSpPr>
          <p:cNvPr id="540" name="Google Shape;540;p61"/>
          <p:cNvSpPr txBox="1"/>
          <p:nvPr>
            <p:ph idx="1" type="body"/>
          </p:nvPr>
        </p:nvSpPr>
        <p:spPr>
          <a:xfrm>
            <a:off x="566735" y="3869051"/>
            <a:ext cx="1584257"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a:t>
            </a:r>
            <a:endParaRPr spc="-30"/>
          </a:p>
          <a:p>
            <a:pPr indent="0" lvl="0" marL="0" rtl="0" algn="l">
              <a:spcBef>
                <a:spcPts val="0"/>
              </a:spcBef>
              <a:spcAft>
                <a:spcPts val="0"/>
              </a:spcAft>
              <a:buClr>
                <a:schemeClr val="dk1"/>
              </a:buClr>
              <a:buSzPts val="900"/>
              <a:buNone/>
            </a:pPr>
            <a:r>
              <a:rPr lang="en" spc="-30"/>
              <a:t>eiusmod tempor incididunt.</a:t>
            </a:r>
            <a:endParaRPr spc="-30"/>
          </a:p>
        </p:txBody>
      </p:sp>
      <p:sp>
        <p:nvSpPr>
          <p:cNvPr id="541" name="Google Shape;541;p61"/>
          <p:cNvSpPr txBox="1"/>
          <p:nvPr>
            <p:ph idx="3" type="body"/>
          </p:nvPr>
        </p:nvSpPr>
        <p:spPr>
          <a:xfrm>
            <a:off x="566735" y="3616801"/>
            <a:ext cx="15843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a:t>
            </a:r>
            <a:endParaRPr/>
          </a:p>
        </p:txBody>
      </p:sp>
      <p:pic>
        <p:nvPicPr>
          <p:cNvPr id="542" name="Google Shape;542;p61"/>
          <p:cNvPicPr preferRelativeResize="0"/>
          <p:nvPr>
            <p:ph idx="4" type="pic"/>
          </p:nvPr>
        </p:nvPicPr>
        <p:blipFill rotWithShape="1">
          <a:blip r:embed="rId4">
            <a:alphaModFix/>
          </a:blip>
          <a:srcRect b="0" l="15517" r="15517" t="0"/>
          <a:stretch/>
        </p:blipFill>
        <p:spPr>
          <a:xfrm>
            <a:off x="6992891" y="2133447"/>
            <a:ext cx="1584257" cy="1292999"/>
          </a:xfrm>
          <a:prstGeom prst="roundRect">
            <a:avLst>
              <a:gd fmla="val 7459" name="adj"/>
            </a:avLst>
          </a:prstGeom>
          <a:solidFill>
            <a:schemeClr val="lt1"/>
          </a:solidFill>
          <a:ln>
            <a:noFill/>
          </a:ln>
        </p:spPr>
      </p:pic>
      <p:sp>
        <p:nvSpPr>
          <p:cNvPr id="543" name="Google Shape;543;p61"/>
          <p:cNvSpPr txBox="1"/>
          <p:nvPr>
            <p:ph idx="5" type="body"/>
          </p:nvPr>
        </p:nvSpPr>
        <p:spPr>
          <a:xfrm>
            <a:off x="6992891" y="3869051"/>
            <a:ext cx="1584257"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a:t>
            </a:r>
            <a:endParaRPr spc="-30"/>
          </a:p>
          <a:p>
            <a:pPr indent="0" lvl="0" marL="0" rtl="0" algn="l">
              <a:spcBef>
                <a:spcPts val="0"/>
              </a:spcBef>
              <a:spcAft>
                <a:spcPts val="0"/>
              </a:spcAft>
              <a:buClr>
                <a:schemeClr val="dk1"/>
              </a:buClr>
              <a:buSzPts val="900"/>
              <a:buNone/>
            </a:pPr>
            <a:r>
              <a:rPr lang="en" spc="-30"/>
              <a:t>eiusmod tempor incididunt.</a:t>
            </a:r>
            <a:endParaRPr/>
          </a:p>
        </p:txBody>
      </p:sp>
      <p:sp>
        <p:nvSpPr>
          <p:cNvPr id="544" name="Google Shape;544;p61"/>
          <p:cNvSpPr txBox="1"/>
          <p:nvPr>
            <p:ph idx="6" type="body"/>
          </p:nvPr>
        </p:nvSpPr>
        <p:spPr>
          <a:xfrm>
            <a:off x="6992891" y="3616801"/>
            <a:ext cx="15843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a:t>
            </a:r>
            <a:endParaRPr/>
          </a:p>
        </p:txBody>
      </p:sp>
      <p:pic>
        <p:nvPicPr>
          <p:cNvPr id="545" name="Google Shape;545;p61"/>
          <p:cNvPicPr preferRelativeResize="0"/>
          <p:nvPr>
            <p:ph idx="7" type="pic"/>
          </p:nvPr>
        </p:nvPicPr>
        <p:blipFill rotWithShape="1">
          <a:blip r:embed="rId5">
            <a:alphaModFix/>
          </a:blip>
          <a:srcRect b="0" l="15514" r="15514" t="0"/>
          <a:stretch/>
        </p:blipFill>
        <p:spPr>
          <a:xfrm>
            <a:off x="2708843" y="2133447"/>
            <a:ext cx="1584257" cy="1292999"/>
          </a:xfrm>
          <a:prstGeom prst="roundRect">
            <a:avLst>
              <a:gd fmla="val 7459" name="adj"/>
            </a:avLst>
          </a:prstGeom>
          <a:noFill/>
          <a:ln>
            <a:noFill/>
          </a:ln>
        </p:spPr>
      </p:pic>
      <p:sp>
        <p:nvSpPr>
          <p:cNvPr id="546" name="Google Shape;546;p61"/>
          <p:cNvSpPr txBox="1"/>
          <p:nvPr>
            <p:ph idx="8" type="body"/>
          </p:nvPr>
        </p:nvSpPr>
        <p:spPr>
          <a:xfrm>
            <a:off x="2708843" y="3869051"/>
            <a:ext cx="1584257"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a:t>
            </a:r>
            <a:endParaRPr spc="-30"/>
          </a:p>
          <a:p>
            <a:pPr indent="0" lvl="0" marL="0" rtl="0" algn="l">
              <a:spcBef>
                <a:spcPts val="0"/>
              </a:spcBef>
              <a:spcAft>
                <a:spcPts val="0"/>
              </a:spcAft>
              <a:buClr>
                <a:schemeClr val="dk1"/>
              </a:buClr>
              <a:buSzPts val="900"/>
              <a:buNone/>
            </a:pPr>
            <a:r>
              <a:rPr lang="en" spc="-30"/>
              <a:t>eiusmod tempor incididunt.</a:t>
            </a:r>
            <a:endParaRPr/>
          </a:p>
        </p:txBody>
      </p:sp>
      <p:sp>
        <p:nvSpPr>
          <p:cNvPr id="547" name="Google Shape;547;p61"/>
          <p:cNvSpPr txBox="1"/>
          <p:nvPr>
            <p:ph idx="9" type="body"/>
          </p:nvPr>
        </p:nvSpPr>
        <p:spPr>
          <a:xfrm>
            <a:off x="2708843" y="3616801"/>
            <a:ext cx="15843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a:t>
            </a:r>
            <a:endParaRPr/>
          </a:p>
        </p:txBody>
      </p:sp>
      <p:pic>
        <p:nvPicPr>
          <p:cNvPr id="548" name="Google Shape;548;p61"/>
          <p:cNvPicPr preferRelativeResize="0"/>
          <p:nvPr>
            <p:ph idx="13" type="pic"/>
          </p:nvPr>
        </p:nvPicPr>
        <p:blipFill rotWithShape="1">
          <a:blip r:embed="rId6">
            <a:alphaModFix/>
          </a:blip>
          <a:srcRect b="0" l="15514" r="15514" t="0"/>
          <a:stretch/>
        </p:blipFill>
        <p:spPr>
          <a:xfrm>
            <a:off x="4850895" y="2133447"/>
            <a:ext cx="1584257" cy="1292999"/>
          </a:xfrm>
          <a:prstGeom prst="roundRect">
            <a:avLst>
              <a:gd fmla="val 7459" name="adj"/>
            </a:avLst>
          </a:prstGeom>
          <a:noFill/>
          <a:ln>
            <a:noFill/>
          </a:ln>
        </p:spPr>
      </p:pic>
      <p:sp>
        <p:nvSpPr>
          <p:cNvPr id="549" name="Google Shape;549;p61"/>
          <p:cNvSpPr txBox="1"/>
          <p:nvPr>
            <p:ph idx="14" type="body"/>
          </p:nvPr>
        </p:nvSpPr>
        <p:spPr>
          <a:xfrm>
            <a:off x="4850895" y="3869051"/>
            <a:ext cx="1584257"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a:t>
            </a:r>
            <a:endParaRPr spc="-30"/>
          </a:p>
          <a:p>
            <a:pPr indent="0" lvl="0" marL="0" rtl="0" algn="l">
              <a:spcBef>
                <a:spcPts val="0"/>
              </a:spcBef>
              <a:spcAft>
                <a:spcPts val="0"/>
              </a:spcAft>
              <a:buClr>
                <a:schemeClr val="dk1"/>
              </a:buClr>
              <a:buSzPts val="900"/>
              <a:buNone/>
            </a:pPr>
            <a:r>
              <a:rPr lang="en" spc="-30"/>
              <a:t>eiusmod tempor incididunt.</a:t>
            </a:r>
            <a:endParaRPr/>
          </a:p>
        </p:txBody>
      </p:sp>
      <p:sp>
        <p:nvSpPr>
          <p:cNvPr id="550" name="Google Shape;550;p61"/>
          <p:cNvSpPr txBox="1"/>
          <p:nvPr>
            <p:ph idx="15" type="body"/>
          </p:nvPr>
        </p:nvSpPr>
        <p:spPr>
          <a:xfrm>
            <a:off x="4850895" y="3616801"/>
            <a:ext cx="1584300" cy="147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200"/>
              <a:buNone/>
            </a:pPr>
            <a:r>
              <a:rPr lang="en" spc="-30"/>
              <a:t>Lorem ipsum dolor</a:t>
            </a:r>
            <a:endParaRPr/>
          </a:p>
        </p:txBody>
      </p:sp>
      <p:sp>
        <p:nvSpPr>
          <p:cNvPr id="551" name="Google Shape;551;p61"/>
          <p:cNvSpPr/>
          <p:nvPr/>
        </p:nvSpPr>
        <p:spPr>
          <a:xfrm>
            <a:off x="1069938"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52" name="Google Shape;552;p61"/>
          <p:cNvSpPr/>
          <p:nvPr/>
        </p:nvSpPr>
        <p:spPr>
          <a:xfrm>
            <a:off x="3212046"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53" name="Google Shape;553;p61"/>
          <p:cNvSpPr/>
          <p:nvPr/>
        </p:nvSpPr>
        <p:spPr>
          <a:xfrm>
            <a:off x="7496094" y="2491021"/>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54" name="Google Shape;554;p61"/>
          <p:cNvSpPr/>
          <p:nvPr/>
        </p:nvSpPr>
        <p:spPr>
          <a:xfrm>
            <a:off x="1235038" y="2665646"/>
            <a:ext cx="247650" cy="228600"/>
          </a:xfrm>
          <a:custGeom>
            <a:rect b="b" l="l" r="r" t="t"/>
            <a:pathLst>
              <a:path extrusionOk="0" h="228600" w="247650">
                <a:moveTo>
                  <a:pt x="228600" y="38100"/>
                </a:moveTo>
                <a:lnTo>
                  <a:pt x="180975" y="38100"/>
                </a:lnTo>
                <a:lnTo>
                  <a:pt x="180975" y="28575"/>
                </a:lnTo>
                <a:cubicBezTo>
                  <a:pt x="180975" y="12794"/>
                  <a:pt x="168182" y="0"/>
                  <a:pt x="152400" y="0"/>
                </a:cubicBezTo>
                <a:lnTo>
                  <a:pt x="95250" y="0"/>
                </a:lnTo>
                <a:cubicBezTo>
                  <a:pt x="79469" y="0"/>
                  <a:pt x="66675" y="12794"/>
                  <a:pt x="66675" y="28575"/>
                </a:cubicBezTo>
                <a:lnTo>
                  <a:pt x="66675" y="38100"/>
                </a:lnTo>
                <a:lnTo>
                  <a:pt x="19050" y="38100"/>
                </a:lnTo>
                <a:cubicBezTo>
                  <a:pt x="8529" y="38100"/>
                  <a:pt x="0" y="46629"/>
                  <a:pt x="0" y="57150"/>
                </a:cubicBezTo>
                <a:lnTo>
                  <a:pt x="0" y="209550"/>
                </a:lnTo>
                <a:cubicBezTo>
                  <a:pt x="0" y="220072"/>
                  <a:pt x="8529" y="228600"/>
                  <a:pt x="19050" y="228600"/>
                </a:cubicBezTo>
                <a:lnTo>
                  <a:pt x="228600" y="228600"/>
                </a:lnTo>
                <a:cubicBezTo>
                  <a:pt x="239122" y="228600"/>
                  <a:pt x="247650" y="220072"/>
                  <a:pt x="247650" y="209550"/>
                </a:cubicBezTo>
                <a:lnTo>
                  <a:pt x="247650" y="57150"/>
                </a:lnTo>
                <a:cubicBezTo>
                  <a:pt x="247650" y="46629"/>
                  <a:pt x="239122" y="38100"/>
                  <a:pt x="228600" y="38100"/>
                </a:cubicBezTo>
                <a:close/>
                <a:moveTo>
                  <a:pt x="85725" y="28575"/>
                </a:moveTo>
                <a:cubicBezTo>
                  <a:pt x="85725" y="23314"/>
                  <a:pt x="89989" y="19050"/>
                  <a:pt x="95250" y="19050"/>
                </a:cubicBezTo>
                <a:lnTo>
                  <a:pt x="152400" y="19050"/>
                </a:lnTo>
                <a:cubicBezTo>
                  <a:pt x="157660" y="19050"/>
                  <a:pt x="161925" y="23314"/>
                  <a:pt x="161925" y="28575"/>
                </a:cubicBezTo>
                <a:lnTo>
                  <a:pt x="161925" y="38100"/>
                </a:lnTo>
                <a:lnTo>
                  <a:pt x="85725" y="38100"/>
                </a:lnTo>
                <a:close/>
                <a:moveTo>
                  <a:pt x="228600" y="57150"/>
                </a:moveTo>
                <a:lnTo>
                  <a:pt x="228600" y="106692"/>
                </a:lnTo>
                <a:cubicBezTo>
                  <a:pt x="196451" y="124192"/>
                  <a:pt x="160428" y="133356"/>
                  <a:pt x="123825" y="133350"/>
                </a:cubicBezTo>
                <a:cubicBezTo>
                  <a:pt x="87223" y="133357"/>
                  <a:pt x="51202" y="124195"/>
                  <a:pt x="19050" y="106704"/>
                </a:cubicBezTo>
                <a:lnTo>
                  <a:pt x="19050" y="57150"/>
                </a:lnTo>
                <a:close/>
                <a:moveTo>
                  <a:pt x="228600" y="209550"/>
                </a:moveTo>
                <a:lnTo>
                  <a:pt x="19050" y="209550"/>
                </a:lnTo>
                <a:lnTo>
                  <a:pt x="19050" y="128159"/>
                </a:lnTo>
                <a:cubicBezTo>
                  <a:pt x="51672" y="144116"/>
                  <a:pt x="87509" y="152407"/>
                  <a:pt x="123825" y="152400"/>
                </a:cubicBezTo>
                <a:cubicBezTo>
                  <a:pt x="160141" y="152401"/>
                  <a:pt x="195978" y="144105"/>
                  <a:pt x="228600" y="128147"/>
                </a:cubicBezTo>
                <a:lnTo>
                  <a:pt x="228600" y="209550"/>
                </a:lnTo>
                <a:close/>
                <a:moveTo>
                  <a:pt x="95250" y="104775"/>
                </a:moveTo>
                <a:cubicBezTo>
                  <a:pt x="95250" y="99515"/>
                  <a:pt x="99515" y="95250"/>
                  <a:pt x="104775" y="95250"/>
                </a:cubicBezTo>
                <a:lnTo>
                  <a:pt x="142875" y="95250"/>
                </a:lnTo>
                <a:cubicBezTo>
                  <a:pt x="148135" y="95250"/>
                  <a:pt x="152400" y="99515"/>
                  <a:pt x="152400" y="104775"/>
                </a:cubicBezTo>
                <a:cubicBezTo>
                  <a:pt x="152400" y="110035"/>
                  <a:pt x="148135" y="114300"/>
                  <a:pt x="142875" y="114300"/>
                </a:cubicBezTo>
                <a:lnTo>
                  <a:pt x="104775" y="114300"/>
                </a:lnTo>
                <a:cubicBezTo>
                  <a:pt x="99515" y="114300"/>
                  <a:pt x="95250" y="110035"/>
                  <a:pt x="95250" y="10477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55" name="Google Shape;555;p61"/>
          <p:cNvSpPr/>
          <p:nvPr/>
        </p:nvSpPr>
        <p:spPr>
          <a:xfrm>
            <a:off x="3376612" y="2674937"/>
            <a:ext cx="247650" cy="209550"/>
          </a:xfrm>
          <a:custGeom>
            <a:rect b="b" l="l" r="r" t="t"/>
            <a:pathLst>
              <a:path extrusionOk="0" h="209550" w="247650">
                <a:moveTo>
                  <a:pt x="228600" y="0"/>
                </a:moveTo>
                <a:lnTo>
                  <a:pt x="57150" y="0"/>
                </a:lnTo>
                <a:cubicBezTo>
                  <a:pt x="46629" y="0"/>
                  <a:pt x="38100" y="8529"/>
                  <a:pt x="38100" y="19050"/>
                </a:cubicBezTo>
                <a:lnTo>
                  <a:pt x="38100" y="38100"/>
                </a:lnTo>
                <a:lnTo>
                  <a:pt x="19050" y="38100"/>
                </a:lnTo>
                <a:cubicBezTo>
                  <a:pt x="8529" y="38100"/>
                  <a:pt x="0" y="46629"/>
                  <a:pt x="0" y="57150"/>
                </a:cubicBezTo>
                <a:lnTo>
                  <a:pt x="0" y="190500"/>
                </a:lnTo>
                <a:cubicBezTo>
                  <a:pt x="0" y="201022"/>
                  <a:pt x="8529" y="209550"/>
                  <a:pt x="19050" y="209550"/>
                </a:cubicBezTo>
                <a:lnTo>
                  <a:pt x="190500" y="209550"/>
                </a:lnTo>
                <a:cubicBezTo>
                  <a:pt x="201022" y="209550"/>
                  <a:pt x="209550" y="201022"/>
                  <a:pt x="209550" y="190500"/>
                </a:cubicBezTo>
                <a:lnTo>
                  <a:pt x="209550" y="171450"/>
                </a:lnTo>
                <a:lnTo>
                  <a:pt x="228600" y="171450"/>
                </a:lnTo>
                <a:cubicBezTo>
                  <a:pt x="239122" y="171450"/>
                  <a:pt x="247650" y="162922"/>
                  <a:pt x="247650" y="152400"/>
                </a:cubicBezTo>
                <a:lnTo>
                  <a:pt x="247650" y="19050"/>
                </a:lnTo>
                <a:cubicBezTo>
                  <a:pt x="247650" y="8529"/>
                  <a:pt x="239122" y="0"/>
                  <a:pt x="228600" y="0"/>
                </a:cubicBezTo>
                <a:close/>
                <a:moveTo>
                  <a:pt x="190500" y="57150"/>
                </a:moveTo>
                <a:lnTo>
                  <a:pt x="190500" y="76200"/>
                </a:lnTo>
                <a:lnTo>
                  <a:pt x="19050" y="76200"/>
                </a:lnTo>
                <a:lnTo>
                  <a:pt x="19050" y="57150"/>
                </a:lnTo>
                <a:close/>
                <a:moveTo>
                  <a:pt x="190500" y="190500"/>
                </a:moveTo>
                <a:lnTo>
                  <a:pt x="19050" y="190500"/>
                </a:lnTo>
                <a:lnTo>
                  <a:pt x="19050" y="95250"/>
                </a:lnTo>
                <a:lnTo>
                  <a:pt x="190500" y="95250"/>
                </a:lnTo>
                <a:lnTo>
                  <a:pt x="190500" y="190500"/>
                </a:lnTo>
                <a:close/>
                <a:moveTo>
                  <a:pt x="228600" y="152400"/>
                </a:moveTo>
                <a:lnTo>
                  <a:pt x="209550" y="152400"/>
                </a:lnTo>
                <a:lnTo>
                  <a:pt x="209550" y="57150"/>
                </a:lnTo>
                <a:cubicBezTo>
                  <a:pt x="209550" y="46629"/>
                  <a:pt x="201022" y="38100"/>
                  <a:pt x="190500" y="38100"/>
                </a:cubicBezTo>
                <a:lnTo>
                  <a:pt x="57150" y="38100"/>
                </a:lnTo>
                <a:lnTo>
                  <a:pt x="57150" y="19050"/>
                </a:lnTo>
                <a:lnTo>
                  <a:pt x="228600" y="1905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56" name="Google Shape;556;p61"/>
          <p:cNvSpPr/>
          <p:nvPr/>
        </p:nvSpPr>
        <p:spPr>
          <a:xfrm>
            <a:off x="5354637"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57" name="Google Shape;557;p61"/>
          <p:cNvSpPr/>
          <p:nvPr/>
        </p:nvSpPr>
        <p:spPr>
          <a:xfrm>
            <a:off x="5354637" y="2490787"/>
            <a:ext cx="577850" cy="577850"/>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558" name="Google Shape;558;p61"/>
          <p:cNvSpPr/>
          <p:nvPr/>
        </p:nvSpPr>
        <p:spPr>
          <a:xfrm>
            <a:off x="5519717" y="2655877"/>
            <a:ext cx="247691" cy="247670"/>
          </a:xfrm>
          <a:custGeom>
            <a:rect b="b" l="l" r="r" t="t"/>
            <a:pathLst>
              <a:path extrusionOk="0" h="247670" w="247691">
                <a:moveTo>
                  <a:pt x="123862" y="0"/>
                </a:moveTo>
                <a:cubicBezTo>
                  <a:pt x="118601" y="0"/>
                  <a:pt x="114337" y="4264"/>
                  <a:pt x="114337" y="9525"/>
                </a:cubicBezTo>
                <a:lnTo>
                  <a:pt x="114337" y="76200"/>
                </a:lnTo>
                <a:cubicBezTo>
                  <a:pt x="114337" y="81461"/>
                  <a:pt x="118601" y="85725"/>
                  <a:pt x="123862" y="85725"/>
                </a:cubicBezTo>
                <a:cubicBezTo>
                  <a:pt x="144904" y="85730"/>
                  <a:pt x="161958" y="102791"/>
                  <a:pt x="161953" y="123833"/>
                </a:cubicBezTo>
                <a:cubicBezTo>
                  <a:pt x="161948" y="144875"/>
                  <a:pt x="144887" y="161930"/>
                  <a:pt x="123845" y="161925"/>
                </a:cubicBezTo>
                <a:cubicBezTo>
                  <a:pt x="102803" y="161920"/>
                  <a:pt x="85748" y="144859"/>
                  <a:pt x="85753" y="123817"/>
                </a:cubicBezTo>
                <a:cubicBezTo>
                  <a:pt x="85755" y="117131"/>
                  <a:pt x="87515" y="110565"/>
                  <a:pt x="90857" y="104775"/>
                </a:cubicBezTo>
                <a:cubicBezTo>
                  <a:pt x="93488" y="100220"/>
                  <a:pt x="91928" y="94394"/>
                  <a:pt x="87372" y="91764"/>
                </a:cubicBezTo>
                <a:cubicBezTo>
                  <a:pt x="87371" y="91763"/>
                  <a:pt x="87370" y="91763"/>
                  <a:pt x="87369" y="91761"/>
                </a:cubicBezTo>
                <a:lnTo>
                  <a:pt x="29624" y="58424"/>
                </a:lnTo>
                <a:cubicBezTo>
                  <a:pt x="25068" y="55793"/>
                  <a:pt x="19243" y="57354"/>
                  <a:pt x="16612" y="61909"/>
                </a:cubicBezTo>
                <a:cubicBezTo>
                  <a:pt x="16611" y="61910"/>
                  <a:pt x="16611" y="61911"/>
                  <a:pt x="16610" y="61913"/>
                </a:cubicBezTo>
                <a:cubicBezTo>
                  <a:pt x="-17583" y="121137"/>
                  <a:pt x="2709" y="196867"/>
                  <a:pt x="61933" y="231061"/>
                </a:cubicBezTo>
                <a:cubicBezTo>
                  <a:pt x="121158" y="265253"/>
                  <a:pt x="196887" y="244962"/>
                  <a:pt x="231081" y="185738"/>
                </a:cubicBezTo>
                <a:cubicBezTo>
                  <a:pt x="265275" y="126513"/>
                  <a:pt x="244983" y="50783"/>
                  <a:pt x="185759" y="16589"/>
                </a:cubicBezTo>
                <a:cubicBezTo>
                  <a:pt x="166940" y="5724"/>
                  <a:pt x="145592" y="3"/>
                  <a:pt x="123862" y="0"/>
                </a:cubicBezTo>
                <a:close/>
                <a:moveTo>
                  <a:pt x="28719" y="79891"/>
                </a:moveTo>
                <a:lnTo>
                  <a:pt x="70283" y="103894"/>
                </a:lnTo>
                <a:cubicBezTo>
                  <a:pt x="67918" y="110272"/>
                  <a:pt x="66709" y="117022"/>
                  <a:pt x="66712" y="123825"/>
                </a:cubicBezTo>
                <a:cubicBezTo>
                  <a:pt x="66712" y="125647"/>
                  <a:pt x="66807" y="127397"/>
                  <a:pt x="66974" y="129207"/>
                </a:cubicBezTo>
                <a:lnTo>
                  <a:pt x="20611" y="141684"/>
                </a:lnTo>
                <a:cubicBezTo>
                  <a:pt x="16995" y="120741"/>
                  <a:pt x="19822" y="99193"/>
                  <a:pt x="28719" y="79891"/>
                </a:cubicBezTo>
                <a:close/>
                <a:moveTo>
                  <a:pt x="25540" y="160032"/>
                </a:moveTo>
                <a:lnTo>
                  <a:pt x="71974" y="147602"/>
                </a:lnTo>
                <a:cubicBezTo>
                  <a:pt x="79856" y="164783"/>
                  <a:pt x="95707" y="176967"/>
                  <a:pt x="114337" y="180165"/>
                </a:cubicBezTo>
                <a:lnTo>
                  <a:pt x="114337" y="228159"/>
                </a:lnTo>
                <a:cubicBezTo>
                  <a:pt x="74094" y="224429"/>
                  <a:pt x="39563" y="197937"/>
                  <a:pt x="25540" y="160032"/>
                </a:cubicBezTo>
                <a:close/>
                <a:moveTo>
                  <a:pt x="133387" y="228159"/>
                </a:moveTo>
                <a:lnTo>
                  <a:pt x="133387" y="180165"/>
                </a:lnTo>
                <a:cubicBezTo>
                  <a:pt x="164506" y="174891"/>
                  <a:pt x="185457" y="145387"/>
                  <a:pt x="180183" y="114269"/>
                </a:cubicBezTo>
                <a:cubicBezTo>
                  <a:pt x="176121" y="90306"/>
                  <a:pt x="157349" y="71534"/>
                  <a:pt x="133387" y="67473"/>
                </a:cubicBezTo>
                <a:lnTo>
                  <a:pt x="133387" y="19479"/>
                </a:lnTo>
                <a:cubicBezTo>
                  <a:pt x="191012" y="24744"/>
                  <a:pt x="233459" y="75726"/>
                  <a:pt x="228194" y="133352"/>
                </a:cubicBezTo>
                <a:cubicBezTo>
                  <a:pt x="223595" y="183685"/>
                  <a:pt x="183720" y="223561"/>
                  <a:pt x="133387" y="22815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59" name="Google Shape;559;p61"/>
          <p:cNvSpPr/>
          <p:nvPr/>
        </p:nvSpPr>
        <p:spPr>
          <a:xfrm>
            <a:off x="7651669" y="2665646"/>
            <a:ext cx="266700" cy="228600"/>
          </a:xfrm>
          <a:custGeom>
            <a:rect b="b" l="l" r="r" t="t"/>
            <a:pathLst>
              <a:path extrusionOk="0" h="228600" w="266700">
                <a:moveTo>
                  <a:pt x="257175" y="0"/>
                </a:moveTo>
                <a:lnTo>
                  <a:pt x="171450" y="0"/>
                </a:lnTo>
                <a:cubicBezTo>
                  <a:pt x="156460" y="0"/>
                  <a:pt x="142344" y="7058"/>
                  <a:pt x="133350" y="19050"/>
                </a:cubicBezTo>
                <a:cubicBezTo>
                  <a:pt x="124356" y="7058"/>
                  <a:pt x="110240" y="0"/>
                  <a:pt x="95250" y="0"/>
                </a:cubicBezTo>
                <a:lnTo>
                  <a:pt x="9525" y="0"/>
                </a:lnTo>
                <a:cubicBezTo>
                  <a:pt x="4264" y="0"/>
                  <a:pt x="0" y="4264"/>
                  <a:pt x="0" y="9525"/>
                </a:cubicBezTo>
                <a:lnTo>
                  <a:pt x="0" y="180975"/>
                </a:lnTo>
                <a:cubicBezTo>
                  <a:pt x="0" y="186236"/>
                  <a:pt x="4264" y="190500"/>
                  <a:pt x="9525" y="190500"/>
                </a:cubicBezTo>
                <a:lnTo>
                  <a:pt x="95250" y="190500"/>
                </a:lnTo>
                <a:cubicBezTo>
                  <a:pt x="111032" y="190500"/>
                  <a:pt x="123825" y="203293"/>
                  <a:pt x="123825" y="219075"/>
                </a:cubicBezTo>
                <a:cubicBezTo>
                  <a:pt x="123825" y="224336"/>
                  <a:pt x="128089" y="228600"/>
                  <a:pt x="133350" y="228600"/>
                </a:cubicBezTo>
                <a:cubicBezTo>
                  <a:pt x="138611" y="228600"/>
                  <a:pt x="142875" y="224336"/>
                  <a:pt x="142875" y="219075"/>
                </a:cubicBezTo>
                <a:cubicBezTo>
                  <a:pt x="142875" y="203293"/>
                  <a:pt x="155668" y="190500"/>
                  <a:pt x="171450" y="190500"/>
                </a:cubicBezTo>
                <a:lnTo>
                  <a:pt x="257175" y="190500"/>
                </a:lnTo>
                <a:cubicBezTo>
                  <a:pt x="262436" y="190500"/>
                  <a:pt x="266700" y="186236"/>
                  <a:pt x="266700" y="180975"/>
                </a:cubicBezTo>
                <a:lnTo>
                  <a:pt x="266700" y="9525"/>
                </a:lnTo>
                <a:cubicBezTo>
                  <a:pt x="266700" y="4264"/>
                  <a:pt x="262436" y="0"/>
                  <a:pt x="257175" y="0"/>
                </a:cubicBezTo>
                <a:close/>
                <a:moveTo>
                  <a:pt x="95250" y="171450"/>
                </a:moveTo>
                <a:lnTo>
                  <a:pt x="19050" y="171450"/>
                </a:lnTo>
                <a:lnTo>
                  <a:pt x="19050" y="19050"/>
                </a:lnTo>
                <a:lnTo>
                  <a:pt x="95250" y="19050"/>
                </a:lnTo>
                <a:cubicBezTo>
                  <a:pt x="111032" y="19050"/>
                  <a:pt x="123825" y="31843"/>
                  <a:pt x="123825" y="47625"/>
                </a:cubicBezTo>
                <a:lnTo>
                  <a:pt x="123825" y="180975"/>
                </a:lnTo>
                <a:cubicBezTo>
                  <a:pt x="115589" y="174778"/>
                  <a:pt x="105557" y="171434"/>
                  <a:pt x="95250" y="171450"/>
                </a:cubicBezTo>
                <a:close/>
                <a:moveTo>
                  <a:pt x="247650" y="171450"/>
                </a:moveTo>
                <a:lnTo>
                  <a:pt x="171450" y="171450"/>
                </a:lnTo>
                <a:cubicBezTo>
                  <a:pt x="161143" y="171434"/>
                  <a:pt x="151111" y="174778"/>
                  <a:pt x="142875" y="180975"/>
                </a:cubicBezTo>
                <a:lnTo>
                  <a:pt x="142875" y="47625"/>
                </a:lnTo>
                <a:cubicBezTo>
                  <a:pt x="142875" y="31843"/>
                  <a:pt x="155668" y="19050"/>
                  <a:pt x="171450" y="19050"/>
                </a:cubicBezTo>
                <a:lnTo>
                  <a:pt x="247650" y="1905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60" name="Google Shape;560;p61"/>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Four columns with images</a:t>
            </a:r>
            <a:endParaRPr sz="700">
              <a:solidFill>
                <a:srgbClr val="8B8B8B"/>
              </a:solidFill>
              <a:latin typeface="Zalando Sans"/>
              <a:ea typeface="Zalando Sans"/>
              <a:cs typeface="Zalando Sans"/>
              <a:sym typeface="Zalando Sans"/>
            </a:endParaRPr>
          </a:p>
        </p:txBody>
      </p:sp>
      <p:sp>
        <p:nvSpPr>
          <p:cNvPr id="561" name="Google Shape;561;p61"/>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562" name="Google Shape;562;p61"/>
          <p:cNvSpPr txBox="1"/>
          <p:nvPr>
            <p:ph idx="16"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62"/>
          <p:cNvSpPr txBox="1"/>
          <p:nvPr>
            <p:ph idx="1" type="body"/>
          </p:nvPr>
        </p:nvSpPr>
        <p:spPr>
          <a:xfrm>
            <a:off x="566735" y="3572744"/>
            <a:ext cx="3726496" cy="411386"/>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 Lorem ipsum dolor sit amet, consectetur adipiscing elit, sed do eiusmod tempor incididunt ut.</a:t>
            </a:r>
            <a:endParaRPr spc="-30"/>
          </a:p>
        </p:txBody>
      </p:sp>
      <p:sp>
        <p:nvSpPr>
          <p:cNvPr id="568" name="Google Shape;568;p62"/>
          <p:cNvSpPr txBox="1"/>
          <p:nvPr>
            <p:ph idx="2" type="body"/>
          </p:nvPr>
        </p:nvSpPr>
        <p:spPr>
          <a:xfrm>
            <a:off x="566735" y="2988095"/>
            <a:ext cx="37266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None/>
            </a:pPr>
            <a:r>
              <a:rPr lang="en" spc="-30"/>
              <a:t>Lorem ipsum dolor sit amet, consectetur adipiscing elit, sed do eiusmod tempor incididunt ut labore et dolore magna aliqua.</a:t>
            </a:r>
            <a:endParaRPr spc="-30"/>
          </a:p>
        </p:txBody>
      </p:sp>
      <p:sp>
        <p:nvSpPr>
          <p:cNvPr id="569" name="Google Shape;569;p62"/>
          <p:cNvSpPr txBox="1"/>
          <p:nvPr>
            <p:ph idx="3" type="body"/>
          </p:nvPr>
        </p:nvSpPr>
        <p:spPr>
          <a:xfrm>
            <a:off x="4850725" y="3572744"/>
            <a:ext cx="3726496"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 ut labore et dolore magna aliqua. Lorem ipsum dolor sit amet, consectetur adipiscing elit, sed do eiusmod tempor incididunt ut.</a:t>
            </a:r>
            <a:endParaRPr/>
          </a:p>
        </p:txBody>
      </p:sp>
      <p:sp>
        <p:nvSpPr>
          <p:cNvPr id="570" name="Google Shape;570;p62"/>
          <p:cNvSpPr txBox="1"/>
          <p:nvPr>
            <p:ph idx="4" type="body"/>
          </p:nvPr>
        </p:nvSpPr>
        <p:spPr>
          <a:xfrm>
            <a:off x="4850725" y="2988095"/>
            <a:ext cx="3726600" cy="49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1200"/>
              <a:buNone/>
            </a:pPr>
            <a:r>
              <a:rPr lang="en" spc="-30"/>
              <a:t>Lorem ipsum dolor sit amet, consectetur adipiscing elit, sed do eiusmod tempor incididunt ut labore et dolore magna aliqua.</a:t>
            </a:r>
            <a:endParaRPr/>
          </a:p>
        </p:txBody>
      </p:sp>
      <p:sp>
        <p:nvSpPr>
          <p:cNvPr id="571" name="Google Shape;571;p62"/>
          <p:cNvSpPr/>
          <p:nvPr/>
        </p:nvSpPr>
        <p:spPr>
          <a:xfrm>
            <a:off x="731810" y="2308047"/>
            <a:ext cx="247650" cy="228600"/>
          </a:xfrm>
          <a:custGeom>
            <a:rect b="b" l="l" r="r" t="t"/>
            <a:pathLst>
              <a:path extrusionOk="0" h="228600" w="247650">
                <a:moveTo>
                  <a:pt x="228600" y="38100"/>
                </a:moveTo>
                <a:lnTo>
                  <a:pt x="180975" y="38100"/>
                </a:lnTo>
                <a:lnTo>
                  <a:pt x="180975" y="28575"/>
                </a:lnTo>
                <a:cubicBezTo>
                  <a:pt x="180975" y="12794"/>
                  <a:pt x="168182" y="0"/>
                  <a:pt x="152400" y="0"/>
                </a:cubicBezTo>
                <a:lnTo>
                  <a:pt x="95250" y="0"/>
                </a:lnTo>
                <a:cubicBezTo>
                  <a:pt x="79469" y="0"/>
                  <a:pt x="66675" y="12794"/>
                  <a:pt x="66675" y="28575"/>
                </a:cubicBezTo>
                <a:lnTo>
                  <a:pt x="66675" y="38100"/>
                </a:lnTo>
                <a:lnTo>
                  <a:pt x="19050" y="38100"/>
                </a:lnTo>
                <a:cubicBezTo>
                  <a:pt x="8529" y="38100"/>
                  <a:pt x="0" y="46629"/>
                  <a:pt x="0" y="57150"/>
                </a:cubicBezTo>
                <a:lnTo>
                  <a:pt x="0" y="209550"/>
                </a:lnTo>
                <a:cubicBezTo>
                  <a:pt x="0" y="220072"/>
                  <a:pt x="8529" y="228600"/>
                  <a:pt x="19050" y="228600"/>
                </a:cubicBezTo>
                <a:lnTo>
                  <a:pt x="228600" y="228600"/>
                </a:lnTo>
                <a:cubicBezTo>
                  <a:pt x="239122" y="228600"/>
                  <a:pt x="247650" y="220072"/>
                  <a:pt x="247650" y="209550"/>
                </a:cubicBezTo>
                <a:lnTo>
                  <a:pt x="247650" y="57150"/>
                </a:lnTo>
                <a:cubicBezTo>
                  <a:pt x="247650" y="46629"/>
                  <a:pt x="239122" y="38100"/>
                  <a:pt x="228600" y="38100"/>
                </a:cubicBezTo>
                <a:close/>
                <a:moveTo>
                  <a:pt x="85725" y="28575"/>
                </a:moveTo>
                <a:cubicBezTo>
                  <a:pt x="85725" y="23314"/>
                  <a:pt x="89989" y="19050"/>
                  <a:pt x="95250" y="19050"/>
                </a:cubicBezTo>
                <a:lnTo>
                  <a:pt x="152400" y="19050"/>
                </a:lnTo>
                <a:cubicBezTo>
                  <a:pt x="157660" y="19050"/>
                  <a:pt x="161925" y="23314"/>
                  <a:pt x="161925" y="28575"/>
                </a:cubicBezTo>
                <a:lnTo>
                  <a:pt x="161925" y="38100"/>
                </a:lnTo>
                <a:lnTo>
                  <a:pt x="85725" y="38100"/>
                </a:lnTo>
                <a:close/>
                <a:moveTo>
                  <a:pt x="228600" y="57150"/>
                </a:moveTo>
                <a:lnTo>
                  <a:pt x="228600" y="106692"/>
                </a:lnTo>
                <a:cubicBezTo>
                  <a:pt x="196451" y="124192"/>
                  <a:pt x="160428" y="133356"/>
                  <a:pt x="123825" y="133350"/>
                </a:cubicBezTo>
                <a:cubicBezTo>
                  <a:pt x="87223" y="133357"/>
                  <a:pt x="51202" y="124195"/>
                  <a:pt x="19050" y="106704"/>
                </a:cubicBezTo>
                <a:lnTo>
                  <a:pt x="19050" y="57150"/>
                </a:lnTo>
                <a:close/>
                <a:moveTo>
                  <a:pt x="228600" y="209550"/>
                </a:moveTo>
                <a:lnTo>
                  <a:pt x="19050" y="209550"/>
                </a:lnTo>
                <a:lnTo>
                  <a:pt x="19050" y="128159"/>
                </a:lnTo>
                <a:cubicBezTo>
                  <a:pt x="51672" y="144116"/>
                  <a:pt x="87509" y="152407"/>
                  <a:pt x="123825" y="152400"/>
                </a:cubicBezTo>
                <a:cubicBezTo>
                  <a:pt x="160141" y="152401"/>
                  <a:pt x="195978" y="144105"/>
                  <a:pt x="228600" y="128147"/>
                </a:cubicBezTo>
                <a:lnTo>
                  <a:pt x="228600" y="209550"/>
                </a:lnTo>
                <a:close/>
                <a:moveTo>
                  <a:pt x="95250" y="104775"/>
                </a:moveTo>
                <a:cubicBezTo>
                  <a:pt x="95250" y="99515"/>
                  <a:pt x="99515" y="95250"/>
                  <a:pt x="104775" y="95250"/>
                </a:cubicBezTo>
                <a:lnTo>
                  <a:pt x="142875" y="95250"/>
                </a:lnTo>
                <a:cubicBezTo>
                  <a:pt x="148135" y="95250"/>
                  <a:pt x="152400" y="99515"/>
                  <a:pt x="152400" y="104775"/>
                </a:cubicBezTo>
                <a:cubicBezTo>
                  <a:pt x="152400" y="110035"/>
                  <a:pt x="148135" y="114300"/>
                  <a:pt x="142875" y="114300"/>
                </a:cubicBezTo>
                <a:lnTo>
                  <a:pt x="104775" y="114300"/>
                </a:lnTo>
                <a:cubicBezTo>
                  <a:pt x="99515" y="114300"/>
                  <a:pt x="95250" y="110035"/>
                  <a:pt x="95250" y="1047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72" name="Google Shape;572;p62"/>
          <p:cNvSpPr/>
          <p:nvPr/>
        </p:nvSpPr>
        <p:spPr>
          <a:xfrm>
            <a:off x="5015800" y="2317572"/>
            <a:ext cx="247650" cy="209550"/>
          </a:xfrm>
          <a:custGeom>
            <a:rect b="b" l="l" r="r" t="t"/>
            <a:pathLst>
              <a:path extrusionOk="0" h="209550" w="247650">
                <a:moveTo>
                  <a:pt x="228600" y="0"/>
                </a:moveTo>
                <a:lnTo>
                  <a:pt x="57150" y="0"/>
                </a:lnTo>
                <a:cubicBezTo>
                  <a:pt x="46629" y="0"/>
                  <a:pt x="38100" y="8529"/>
                  <a:pt x="38100" y="19050"/>
                </a:cubicBezTo>
                <a:lnTo>
                  <a:pt x="38100" y="38100"/>
                </a:lnTo>
                <a:lnTo>
                  <a:pt x="19050" y="38100"/>
                </a:lnTo>
                <a:cubicBezTo>
                  <a:pt x="8529" y="38100"/>
                  <a:pt x="0" y="46629"/>
                  <a:pt x="0" y="57150"/>
                </a:cubicBezTo>
                <a:lnTo>
                  <a:pt x="0" y="190500"/>
                </a:lnTo>
                <a:cubicBezTo>
                  <a:pt x="0" y="201022"/>
                  <a:pt x="8529" y="209550"/>
                  <a:pt x="19050" y="209550"/>
                </a:cubicBezTo>
                <a:lnTo>
                  <a:pt x="190500" y="209550"/>
                </a:lnTo>
                <a:cubicBezTo>
                  <a:pt x="201022" y="209550"/>
                  <a:pt x="209550" y="201022"/>
                  <a:pt x="209550" y="190500"/>
                </a:cubicBezTo>
                <a:lnTo>
                  <a:pt x="209550" y="171450"/>
                </a:lnTo>
                <a:lnTo>
                  <a:pt x="228600" y="171450"/>
                </a:lnTo>
                <a:cubicBezTo>
                  <a:pt x="239122" y="171450"/>
                  <a:pt x="247650" y="162922"/>
                  <a:pt x="247650" y="152400"/>
                </a:cubicBezTo>
                <a:lnTo>
                  <a:pt x="247650" y="19050"/>
                </a:lnTo>
                <a:cubicBezTo>
                  <a:pt x="247650" y="8529"/>
                  <a:pt x="239122" y="0"/>
                  <a:pt x="228600" y="0"/>
                </a:cubicBezTo>
                <a:close/>
                <a:moveTo>
                  <a:pt x="190500" y="57150"/>
                </a:moveTo>
                <a:lnTo>
                  <a:pt x="190500" y="76200"/>
                </a:lnTo>
                <a:lnTo>
                  <a:pt x="19050" y="76200"/>
                </a:lnTo>
                <a:lnTo>
                  <a:pt x="19050" y="57150"/>
                </a:lnTo>
                <a:close/>
                <a:moveTo>
                  <a:pt x="190500" y="190500"/>
                </a:moveTo>
                <a:lnTo>
                  <a:pt x="19050" y="190500"/>
                </a:lnTo>
                <a:lnTo>
                  <a:pt x="19050" y="95250"/>
                </a:lnTo>
                <a:lnTo>
                  <a:pt x="190500" y="95250"/>
                </a:lnTo>
                <a:lnTo>
                  <a:pt x="190500" y="190500"/>
                </a:lnTo>
                <a:close/>
                <a:moveTo>
                  <a:pt x="228600" y="152400"/>
                </a:moveTo>
                <a:lnTo>
                  <a:pt x="209550" y="152400"/>
                </a:lnTo>
                <a:lnTo>
                  <a:pt x="209550" y="57150"/>
                </a:lnTo>
                <a:cubicBezTo>
                  <a:pt x="209550" y="46629"/>
                  <a:pt x="201022" y="38100"/>
                  <a:pt x="190500" y="38100"/>
                </a:cubicBezTo>
                <a:lnTo>
                  <a:pt x="57150" y="38100"/>
                </a:lnTo>
                <a:lnTo>
                  <a:pt x="57150" y="19050"/>
                </a:lnTo>
                <a:lnTo>
                  <a:pt x="228600" y="1905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73" name="Google Shape;573;p62"/>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Two columns with icons</a:t>
            </a:r>
            <a:endParaRPr sz="700">
              <a:solidFill>
                <a:srgbClr val="8B8B8B"/>
              </a:solidFill>
              <a:latin typeface="Zalando Sans"/>
              <a:ea typeface="Zalando Sans"/>
              <a:cs typeface="Zalando Sans"/>
              <a:sym typeface="Zalando Sans"/>
            </a:endParaRPr>
          </a:p>
        </p:txBody>
      </p:sp>
      <p:sp>
        <p:nvSpPr>
          <p:cNvPr id="574" name="Google Shape;574;p62"/>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575" name="Google Shape;575;p62"/>
          <p:cNvSpPr txBox="1"/>
          <p:nvPr>
            <p:ph idx="5"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63"/>
          <p:cNvSpPr txBox="1"/>
          <p:nvPr>
            <p:ph idx="1" type="body"/>
          </p:nvPr>
        </p:nvSpPr>
        <p:spPr>
          <a:xfrm>
            <a:off x="566736" y="3572744"/>
            <a:ext cx="2298824" cy="411386"/>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spc="-30"/>
          </a:p>
        </p:txBody>
      </p:sp>
      <p:sp>
        <p:nvSpPr>
          <p:cNvPr id="581" name="Google Shape;581;p63"/>
          <p:cNvSpPr txBox="1"/>
          <p:nvPr>
            <p:ph idx="2" type="body"/>
          </p:nvPr>
        </p:nvSpPr>
        <p:spPr>
          <a:xfrm>
            <a:off x="566736" y="2988095"/>
            <a:ext cx="22989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None/>
            </a:pPr>
            <a:r>
              <a:rPr lang="en" spc="-30"/>
              <a:t>Lorem ipsum dolor sit amet, consectetur adipiscing elit, sed do eiusmod tempor incididunt.</a:t>
            </a:r>
            <a:endParaRPr spc="-30"/>
          </a:p>
        </p:txBody>
      </p:sp>
      <p:sp>
        <p:nvSpPr>
          <p:cNvPr id="582" name="Google Shape;582;p63"/>
          <p:cNvSpPr txBox="1"/>
          <p:nvPr>
            <p:ph idx="3" type="body"/>
          </p:nvPr>
        </p:nvSpPr>
        <p:spPr>
          <a:xfrm>
            <a:off x="3422587" y="3572744"/>
            <a:ext cx="2298824"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583" name="Google Shape;583;p63"/>
          <p:cNvSpPr txBox="1"/>
          <p:nvPr>
            <p:ph idx="4" type="body"/>
          </p:nvPr>
        </p:nvSpPr>
        <p:spPr>
          <a:xfrm>
            <a:off x="3422587" y="2988095"/>
            <a:ext cx="2298900" cy="49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1"/>
              </a:buClr>
              <a:buSzPts val="1200"/>
              <a:buNone/>
            </a:pPr>
            <a:r>
              <a:rPr lang="en" spc="-30"/>
              <a:t>Lorem ipsum dolor sit amet, consectetur adipiscing elit, sed do eiusmod tempor incididunt.</a:t>
            </a:r>
            <a:endParaRPr/>
          </a:p>
        </p:txBody>
      </p:sp>
      <p:sp>
        <p:nvSpPr>
          <p:cNvPr id="584" name="Google Shape;584;p63"/>
          <p:cNvSpPr txBox="1"/>
          <p:nvPr>
            <p:ph idx="5" type="body"/>
          </p:nvPr>
        </p:nvSpPr>
        <p:spPr>
          <a:xfrm>
            <a:off x="6278440" y="3572744"/>
            <a:ext cx="2298824"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585" name="Google Shape;585;p63"/>
          <p:cNvSpPr txBox="1"/>
          <p:nvPr>
            <p:ph idx="6" type="body"/>
          </p:nvPr>
        </p:nvSpPr>
        <p:spPr>
          <a:xfrm>
            <a:off x="6278440" y="2988095"/>
            <a:ext cx="2298900" cy="49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1"/>
              </a:buClr>
              <a:buSzPts val="1200"/>
              <a:buNone/>
            </a:pPr>
            <a:r>
              <a:rPr lang="en" spc="-30"/>
              <a:t>Lorem ipsum dolor sit amet, consectetur adipiscing elit, sed do eiusmod tempor incididunt.</a:t>
            </a:r>
            <a:endParaRPr/>
          </a:p>
        </p:txBody>
      </p:sp>
      <p:sp>
        <p:nvSpPr>
          <p:cNvPr id="586" name="Google Shape;586;p63"/>
          <p:cNvSpPr/>
          <p:nvPr/>
        </p:nvSpPr>
        <p:spPr>
          <a:xfrm>
            <a:off x="731810" y="2308047"/>
            <a:ext cx="247650" cy="228600"/>
          </a:xfrm>
          <a:custGeom>
            <a:rect b="b" l="l" r="r" t="t"/>
            <a:pathLst>
              <a:path extrusionOk="0" h="228600" w="247650">
                <a:moveTo>
                  <a:pt x="228600" y="38100"/>
                </a:moveTo>
                <a:lnTo>
                  <a:pt x="180975" y="38100"/>
                </a:lnTo>
                <a:lnTo>
                  <a:pt x="180975" y="28575"/>
                </a:lnTo>
                <a:cubicBezTo>
                  <a:pt x="180975" y="12794"/>
                  <a:pt x="168182" y="0"/>
                  <a:pt x="152400" y="0"/>
                </a:cubicBezTo>
                <a:lnTo>
                  <a:pt x="95250" y="0"/>
                </a:lnTo>
                <a:cubicBezTo>
                  <a:pt x="79469" y="0"/>
                  <a:pt x="66675" y="12794"/>
                  <a:pt x="66675" y="28575"/>
                </a:cubicBezTo>
                <a:lnTo>
                  <a:pt x="66675" y="38100"/>
                </a:lnTo>
                <a:lnTo>
                  <a:pt x="19050" y="38100"/>
                </a:lnTo>
                <a:cubicBezTo>
                  <a:pt x="8529" y="38100"/>
                  <a:pt x="0" y="46629"/>
                  <a:pt x="0" y="57150"/>
                </a:cubicBezTo>
                <a:lnTo>
                  <a:pt x="0" y="209550"/>
                </a:lnTo>
                <a:cubicBezTo>
                  <a:pt x="0" y="220072"/>
                  <a:pt x="8529" y="228600"/>
                  <a:pt x="19050" y="228600"/>
                </a:cubicBezTo>
                <a:lnTo>
                  <a:pt x="228600" y="228600"/>
                </a:lnTo>
                <a:cubicBezTo>
                  <a:pt x="239122" y="228600"/>
                  <a:pt x="247650" y="220072"/>
                  <a:pt x="247650" y="209550"/>
                </a:cubicBezTo>
                <a:lnTo>
                  <a:pt x="247650" y="57150"/>
                </a:lnTo>
                <a:cubicBezTo>
                  <a:pt x="247650" y="46629"/>
                  <a:pt x="239122" y="38100"/>
                  <a:pt x="228600" y="38100"/>
                </a:cubicBezTo>
                <a:close/>
                <a:moveTo>
                  <a:pt x="85725" y="28575"/>
                </a:moveTo>
                <a:cubicBezTo>
                  <a:pt x="85725" y="23314"/>
                  <a:pt x="89989" y="19050"/>
                  <a:pt x="95250" y="19050"/>
                </a:cubicBezTo>
                <a:lnTo>
                  <a:pt x="152400" y="19050"/>
                </a:lnTo>
                <a:cubicBezTo>
                  <a:pt x="157660" y="19050"/>
                  <a:pt x="161925" y="23314"/>
                  <a:pt x="161925" y="28575"/>
                </a:cubicBezTo>
                <a:lnTo>
                  <a:pt x="161925" y="38100"/>
                </a:lnTo>
                <a:lnTo>
                  <a:pt x="85725" y="38100"/>
                </a:lnTo>
                <a:close/>
                <a:moveTo>
                  <a:pt x="228600" y="57150"/>
                </a:moveTo>
                <a:lnTo>
                  <a:pt x="228600" y="106692"/>
                </a:lnTo>
                <a:cubicBezTo>
                  <a:pt x="196451" y="124192"/>
                  <a:pt x="160428" y="133356"/>
                  <a:pt x="123825" y="133350"/>
                </a:cubicBezTo>
                <a:cubicBezTo>
                  <a:pt x="87223" y="133357"/>
                  <a:pt x="51202" y="124195"/>
                  <a:pt x="19050" y="106704"/>
                </a:cubicBezTo>
                <a:lnTo>
                  <a:pt x="19050" y="57150"/>
                </a:lnTo>
                <a:close/>
                <a:moveTo>
                  <a:pt x="228600" y="209550"/>
                </a:moveTo>
                <a:lnTo>
                  <a:pt x="19050" y="209550"/>
                </a:lnTo>
                <a:lnTo>
                  <a:pt x="19050" y="128159"/>
                </a:lnTo>
                <a:cubicBezTo>
                  <a:pt x="51672" y="144116"/>
                  <a:pt x="87509" y="152407"/>
                  <a:pt x="123825" y="152400"/>
                </a:cubicBezTo>
                <a:cubicBezTo>
                  <a:pt x="160141" y="152401"/>
                  <a:pt x="195978" y="144105"/>
                  <a:pt x="228600" y="128147"/>
                </a:cubicBezTo>
                <a:lnTo>
                  <a:pt x="228600" y="209550"/>
                </a:lnTo>
                <a:close/>
                <a:moveTo>
                  <a:pt x="95250" y="104775"/>
                </a:moveTo>
                <a:cubicBezTo>
                  <a:pt x="95250" y="99515"/>
                  <a:pt x="99515" y="95250"/>
                  <a:pt x="104775" y="95250"/>
                </a:cubicBezTo>
                <a:lnTo>
                  <a:pt x="142875" y="95250"/>
                </a:lnTo>
                <a:cubicBezTo>
                  <a:pt x="148135" y="95250"/>
                  <a:pt x="152400" y="99515"/>
                  <a:pt x="152400" y="104775"/>
                </a:cubicBezTo>
                <a:cubicBezTo>
                  <a:pt x="152400" y="110035"/>
                  <a:pt x="148135" y="114300"/>
                  <a:pt x="142875" y="114300"/>
                </a:cubicBezTo>
                <a:lnTo>
                  <a:pt x="104775" y="114300"/>
                </a:lnTo>
                <a:cubicBezTo>
                  <a:pt x="99515" y="114300"/>
                  <a:pt x="95250" y="110035"/>
                  <a:pt x="95250" y="1047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87" name="Google Shape;587;p63"/>
          <p:cNvSpPr/>
          <p:nvPr/>
        </p:nvSpPr>
        <p:spPr>
          <a:xfrm>
            <a:off x="3587662" y="2317572"/>
            <a:ext cx="247650" cy="209550"/>
          </a:xfrm>
          <a:custGeom>
            <a:rect b="b" l="l" r="r" t="t"/>
            <a:pathLst>
              <a:path extrusionOk="0" h="209550" w="247650">
                <a:moveTo>
                  <a:pt x="228600" y="0"/>
                </a:moveTo>
                <a:lnTo>
                  <a:pt x="57150" y="0"/>
                </a:lnTo>
                <a:cubicBezTo>
                  <a:pt x="46629" y="0"/>
                  <a:pt x="38100" y="8529"/>
                  <a:pt x="38100" y="19050"/>
                </a:cubicBezTo>
                <a:lnTo>
                  <a:pt x="38100" y="38100"/>
                </a:lnTo>
                <a:lnTo>
                  <a:pt x="19050" y="38100"/>
                </a:lnTo>
                <a:cubicBezTo>
                  <a:pt x="8529" y="38100"/>
                  <a:pt x="0" y="46629"/>
                  <a:pt x="0" y="57150"/>
                </a:cubicBezTo>
                <a:lnTo>
                  <a:pt x="0" y="190500"/>
                </a:lnTo>
                <a:cubicBezTo>
                  <a:pt x="0" y="201022"/>
                  <a:pt x="8529" y="209550"/>
                  <a:pt x="19050" y="209550"/>
                </a:cubicBezTo>
                <a:lnTo>
                  <a:pt x="190500" y="209550"/>
                </a:lnTo>
                <a:cubicBezTo>
                  <a:pt x="201022" y="209550"/>
                  <a:pt x="209550" y="201022"/>
                  <a:pt x="209550" y="190500"/>
                </a:cubicBezTo>
                <a:lnTo>
                  <a:pt x="209550" y="171450"/>
                </a:lnTo>
                <a:lnTo>
                  <a:pt x="228600" y="171450"/>
                </a:lnTo>
                <a:cubicBezTo>
                  <a:pt x="239122" y="171450"/>
                  <a:pt x="247650" y="162922"/>
                  <a:pt x="247650" y="152400"/>
                </a:cubicBezTo>
                <a:lnTo>
                  <a:pt x="247650" y="19050"/>
                </a:lnTo>
                <a:cubicBezTo>
                  <a:pt x="247650" y="8529"/>
                  <a:pt x="239122" y="0"/>
                  <a:pt x="228600" y="0"/>
                </a:cubicBezTo>
                <a:close/>
                <a:moveTo>
                  <a:pt x="190500" y="57150"/>
                </a:moveTo>
                <a:lnTo>
                  <a:pt x="190500" y="76200"/>
                </a:lnTo>
                <a:lnTo>
                  <a:pt x="19050" y="76200"/>
                </a:lnTo>
                <a:lnTo>
                  <a:pt x="19050" y="57150"/>
                </a:lnTo>
                <a:close/>
                <a:moveTo>
                  <a:pt x="190500" y="190500"/>
                </a:moveTo>
                <a:lnTo>
                  <a:pt x="19050" y="190500"/>
                </a:lnTo>
                <a:lnTo>
                  <a:pt x="19050" y="95250"/>
                </a:lnTo>
                <a:lnTo>
                  <a:pt x="190500" y="95250"/>
                </a:lnTo>
                <a:lnTo>
                  <a:pt x="190500" y="190500"/>
                </a:lnTo>
                <a:close/>
                <a:moveTo>
                  <a:pt x="228600" y="152400"/>
                </a:moveTo>
                <a:lnTo>
                  <a:pt x="209550" y="152400"/>
                </a:lnTo>
                <a:lnTo>
                  <a:pt x="209550" y="57150"/>
                </a:lnTo>
                <a:cubicBezTo>
                  <a:pt x="209550" y="46629"/>
                  <a:pt x="201022" y="38100"/>
                  <a:pt x="190500" y="38100"/>
                </a:cubicBezTo>
                <a:lnTo>
                  <a:pt x="57150" y="38100"/>
                </a:lnTo>
                <a:lnTo>
                  <a:pt x="57150" y="19050"/>
                </a:lnTo>
                <a:lnTo>
                  <a:pt x="228600" y="1905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88" name="Google Shape;588;p63"/>
          <p:cNvSpPr/>
          <p:nvPr/>
        </p:nvSpPr>
        <p:spPr>
          <a:xfrm>
            <a:off x="6443495" y="2298512"/>
            <a:ext cx="247691" cy="247670"/>
          </a:xfrm>
          <a:custGeom>
            <a:rect b="b" l="l" r="r" t="t"/>
            <a:pathLst>
              <a:path extrusionOk="0" h="247670" w="247691">
                <a:moveTo>
                  <a:pt x="123862" y="0"/>
                </a:moveTo>
                <a:cubicBezTo>
                  <a:pt x="118601" y="0"/>
                  <a:pt x="114337" y="4264"/>
                  <a:pt x="114337" y="9525"/>
                </a:cubicBezTo>
                <a:lnTo>
                  <a:pt x="114337" y="76200"/>
                </a:lnTo>
                <a:cubicBezTo>
                  <a:pt x="114337" y="81461"/>
                  <a:pt x="118601" y="85725"/>
                  <a:pt x="123862" y="85725"/>
                </a:cubicBezTo>
                <a:cubicBezTo>
                  <a:pt x="144904" y="85730"/>
                  <a:pt x="161958" y="102791"/>
                  <a:pt x="161953" y="123833"/>
                </a:cubicBezTo>
                <a:cubicBezTo>
                  <a:pt x="161948" y="144875"/>
                  <a:pt x="144887" y="161930"/>
                  <a:pt x="123845" y="161925"/>
                </a:cubicBezTo>
                <a:cubicBezTo>
                  <a:pt x="102803" y="161920"/>
                  <a:pt x="85748" y="144859"/>
                  <a:pt x="85753" y="123817"/>
                </a:cubicBezTo>
                <a:cubicBezTo>
                  <a:pt x="85755" y="117131"/>
                  <a:pt x="87515" y="110565"/>
                  <a:pt x="90857" y="104775"/>
                </a:cubicBezTo>
                <a:cubicBezTo>
                  <a:pt x="93488" y="100220"/>
                  <a:pt x="91928" y="94394"/>
                  <a:pt x="87372" y="91764"/>
                </a:cubicBezTo>
                <a:cubicBezTo>
                  <a:pt x="87371" y="91763"/>
                  <a:pt x="87370" y="91763"/>
                  <a:pt x="87369" y="91761"/>
                </a:cubicBezTo>
                <a:lnTo>
                  <a:pt x="29624" y="58424"/>
                </a:lnTo>
                <a:cubicBezTo>
                  <a:pt x="25068" y="55793"/>
                  <a:pt x="19243" y="57354"/>
                  <a:pt x="16612" y="61909"/>
                </a:cubicBezTo>
                <a:cubicBezTo>
                  <a:pt x="16611" y="61910"/>
                  <a:pt x="16611" y="61911"/>
                  <a:pt x="16610" y="61913"/>
                </a:cubicBezTo>
                <a:cubicBezTo>
                  <a:pt x="-17583" y="121137"/>
                  <a:pt x="2709" y="196867"/>
                  <a:pt x="61933" y="231061"/>
                </a:cubicBezTo>
                <a:cubicBezTo>
                  <a:pt x="121158" y="265253"/>
                  <a:pt x="196887" y="244962"/>
                  <a:pt x="231081" y="185738"/>
                </a:cubicBezTo>
                <a:cubicBezTo>
                  <a:pt x="265275" y="126513"/>
                  <a:pt x="244983" y="50783"/>
                  <a:pt x="185759" y="16589"/>
                </a:cubicBezTo>
                <a:cubicBezTo>
                  <a:pt x="166940" y="5724"/>
                  <a:pt x="145592" y="3"/>
                  <a:pt x="123862" y="0"/>
                </a:cubicBezTo>
                <a:close/>
                <a:moveTo>
                  <a:pt x="28719" y="79891"/>
                </a:moveTo>
                <a:lnTo>
                  <a:pt x="70283" y="103894"/>
                </a:lnTo>
                <a:cubicBezTo>
                  <a:pt x="67918" y="110272"/>
                  <a:pt x="66709" y="117022"/>
                  <a:pt x="66712" y="123825"/>
                </a:cubicBezTo>
                <a:cubicBezTo>
                  <a:pt x="66712" y="125647"/>
                  <a:pt x="66807" y="127397"/>
                  <a:pt x="66974" y="129207"/>
                </a:cubicBezTo>
                <a:lnTo>
                  <a:pt x="20611" y="141684"/>
                </a:lnTo>
                <a:cubicBezTo>
                  <a:pt x="16995" y="120741"/>
                  <a:pt x="19822" y="99193"/>
                  <a:pt x="28719" y="79891"/>
                </a:cubicBezTo>
                <a:close/>
                <a:moveTo>
                  <a:pt x="25540" y="160032"/>
                </a:moveTo>
                <a:lnTo>
                  <a:pt x="71974" y="147602"/>
                </a:lnTo>
                <a:cubicBezTo>
                  <a:pt x="79856" y="164783"/>
                  <a:pt x="95707" y="176967"/>
                  <a:pt x="114337" y="180165"/>
                </a:cubicBezTo>
                <a:lnTo>
                  <a:pt x="114337" y="228159"/>
                </a:lnTo>
                <a:cubicBezTo>
                  <a:pt x="74094" y="224429"/>
                  <a:pt x="39563" y="197937"/>
                  <a:pt x="25540" y="160032"/>
                </a:cubicBezTo>
                <a:close/>
                <a:moveTo>
                  <a:pt x="133387" y="228159"/>
                </a:moveTo>
                <a:lnTo>
                  <a:pt x="133387" y="180165"/>
                </a:lnTo>
                <a:cubicBezTo>
                  <a:pt x="164506" y="174891"/>
                  <a:pt x="185457" y="145387"/>
                  <a:pt x="180183" y="114269"/>
                </a:cubicBezTo>
                <a:cubicBezTo>
                  <a:pt x="176121" y="90306"/>
                  <a:pt x="157349" y="71534"/>
                  <a:pt x="133387" y="67473"/>
                </a:cubicBezTo>
                <a:lnTo>
                  <a:pt x="133387" y="19479"/>
                </a:lnTo>
                <a:cubicBezTo>
                  <a:pt x="191012" y="24744"/>
                  <a:pt x="233459" y="75726"/>
                  <a:pt x="228194" y="133352"/>
                </a:cubicBezTo>
                <a:cubicBezTo>
                  <a:pt x="223595" y="183685"/>
                  <a:pt x="183720" y="223561"/>
                  <a:pt x="133387" y="2281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589" name="Google Shape;589;p63"/>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Three columns with icons</a:t>
            </a:r>
            <a:endParaRPr sz="700">
              <a:solidFill>
                <a:srgbClr val="8B8B8B"/>
              </a:solidFill>
              <a:latin typeface="Zalando Sans"/>
              <a:ea typeface="Zalando Sans"/>
              <a:cs typeface="Zalando Sans"/>
              <a:sym typeface="Zalando Sans"/>
            </a:endParaRPr>
          </a:p>
        </p:txBody>
      </p:sp>
      <p:sp>
        <p:nvSpPr>
          <p:cNvPr id="590" name="Google Shape;590;p63"/>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591" name="Google Shape;591;p63"/>
          <p:cNvSpPr txBox="1"/>
          <p:nvPr>
            <p:ph idx="7"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64"/>
          <p:cNvSpPr txBox="1"/>
          <p:nvPr>
            <p:ph idx="1" type="body"/>
          </p:nvPr>
        </p:nvSpPr>
        <p:spPr>
          <a:xfrm>
            <a:off x="566735" y="3572744"/>
            <a:ext cx="1584368" cy="411386"/>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a:t>
            </a:r>
            <a:endParaRPr spc="-30"/>
          </a:p>
        </p:txBody>
      </p:sp>
      <p:sp>
        <p:nvSpPr>
          <p:cNvPr id="597" name="Google Shape;597;p64"/>
          <p:cNvSpPr txBox="1"/>
          <p:nvPr>
            <p:ph idx="2" type="body"/>
          </p:nvPr>
        </p:nvSpPr>
        <p:spPr>
          <a:xfrm>
            <a:off x="566738" y="2987675"/>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None/>
            </a:pPr>
            <a:r>
              <a:rPr lang="en" spc="-30"/>
              <a:t>Lorem ipsum dolor</a:t>
            </a:r>
            <a:endParaRPr spc="-30"/>
          </a:p>
          <a:p>
            <a:pPr indent="0" lvl="0" marL="0" rtl="0" algn="l">
              <a:lnSpc>
                <a:spcPct val="90000"/>
              </a:lnSpc>
              <a:spcBef>
                <a:spcPts val="0"/>
              </a:spcBef>
              <a:spcAft>
                <a:spcPts val="0"/>
              </a:spcAft>
              <a:buClr>
                <a:schemeClr val="dk1"/>
              </a:buClr>
              <a:buSzPts val="1200"/>
              <a:buNone/>
            </a:pPr>
            <a:r>
              <a:rPr lang="en" spc="-30"/>
              <a:t>sit amet, consectetur adipiscing elit.</a:t>
            </a:r>
            <a:endParaRPr spc="-30"/>
          </a:p>
        </p:txBody>
      </p:sp>
      <p:sp>
        <p:nvSpPr>
          <p:cNvPr id="598" name="Google Shape;598;p64"/>
          <p:cNvSpPr txBox="1"/>
          <p:nvPr>
            <p:ph idx="3" type="body"/>
          </p:nvPr>
        </p:nvSpPr>
        <p:spPr>
          <a:xfrm>
            <a:off x="2708787" y="3572744"/>
            <a:ext cx="1584368"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a:t>
            </a:r>
            <a:endParaRPr/>
          </a:p>
        </p:txBody>
      </p:sp>
      <p:sp>
        <p:nvSpPr>
          <p:cNvPr id="599" name="Google Shape;599;p64"/>
          <p:cNvSpPr txBox="1"/>
          <p:nvPr>
            <p:ph idx="4" type="body"/>
          </p:nvPr>
        </p:nvSpPr>
        <p:spPr>
          <a:xfrm>
            <a:off x="2708787" y="2988095"/>
            <a:ext cx="1584300" cy="49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1"/>
              </a:buClr>
              <a:buSzPts val="1200"/>
              <a:buNone/>
            </a:pPr>
            <a:r>
              <a:rPr lang="en" spc="-30"/>
              <a:t>Lorem ipsum dolor</a:t>
            </a:r>
            <a:endParaRPr spc="-30"/>
          </a:p>
          <a:p>
            <a:pPr indent="0" lvl="0" marL="0" rtl="0" algn="l">
              <a:spcBef>
                <a:spcPts val="0"/>
              </a:spcBef>
              <a:spcAft>
                <a:spcPts val="0"/>
              </a:spcAft>
              <a:buClr>
                <a:schemeClr val="dk1"/>
              </a:buClr>
              <a:buSzPts val="1200"/>
              <a:buNone/>
            </a:pPr>
            <a:r>
              <a:rPr lang="en" spc="-30"/>
              <a:t>sit amet, consectetur adipiscing elit.</a:t>
            </a:r>
            <a:endParaRPr/>
          </a:p>
        </p:txBody>
      </p:sp>
      <p:sp>
        <p:nvSpPr>
          <p:cNvPr id="600" name="Google Shape;600;p64"/>
          <p:cNvSpPr txBox="1"/>
          <p:nvPr>
            <p:ph idx="5" type="body"/>
          </p:nvPr>
        </p:nvSpPr>
        <p:spPr>
          <a:xfrm>
            <a:off x="4850839" y="3572744"/>
            <a:ext cx="1584368"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a:t>
            </a:r>
            <a:endParaRPr/>
          </a:p>
        </p:txBody>
      </p:sp>
      <p:sp>
        <p:nvSpPr>
          <p:cNvPr id="601" name="Google Shape;601;p64"/>
          <p:cNvSpPr txBox="1"/>
          <p:nvPr>
            <p:ph idx="6" type="body"/>
          </p:nvPr>
        </p:nvSpPr>
        <p:spPr>
          <a:xfrm>
            <a:off x="4850839" y="2988095"/>
            <a:ext cx="1584300" cy="49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1"/>
              </a:buClr>
              <a:buSzPts val="1200"/>
              <a:buNone/>
            </a:pPr>
            <a:r>
              <a:rPr lang="en" spc="-30"/>
              <a:t>Lorem ipsum dolor</a:t>
            </a:r>
            <a:endParaRPr spc="-30"/>
          </a:p>
          <a:p>
            <a:pPr indent="0" lvl="0" marL="0" rtl="0" algn="l">
              <a:spcBef>
                <a:spcPts val="0"/>
              </a:spcBef>
              <a:spcAft>
                <a:spcPts val="0"/>
              </a:spcAft>
              <a:buClr>
                <a:schemeClr val="dk1"/>
              </a:buClr>
              <a:buSzPts val="1200"/>
              <a:buNone/>
            </a:pPr>
            <a:r>
              <a:rPr lang="en" spc="-30"/>
              <a:t>sit amet, consectetur adipiscing elit.</a:t>
            </a:r>
            <a:endParaRPr/>
          </a:p>
        </p:txBody>
      </p:sp>
      <p:sp>
        <p:nvSpPr>
          <p:cNvPr id="602" name="Google Shape;602;p64"/>
          <p:cNvSpPr txBox="1"/>
          <p:nvPr>
            <p:ph idx="7" type="body"/>
          </p:nvPr>
        </p:nvSpPr>
        <p:spPr>
          <a:xfrm>
            <a:off x="6992891" y="3572744"/>
            <a:ext cx="1584368" cy="411386"/>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None/>
            </a:pPr>
            <a:r>
              <a:rPr lang="en" spc="-30"/>
              <a:t>Lorem ipsum dolor sit amet, consectetur adipiscing elit, sed do eiusmod tempor incididunt.</a:t>
            </a:r>
            <a:endParaRPr/>
          </a:p>
        </p:txBody>
      </p:sp>
      <p:sp>
        <p:nvSpPr>
          <p:cNvPr id="603" name="Google Shape;603;p64"/>
          <p:cNvSpPr txBox="1"/>
          <p:nvPr>
            <p:ph idx="8" type="body"/>
          </p:nvPr>
        </p:nvSpPr>
        <p:spPr>
          <a:xfrm>
            <a:off x="6992891" y="2988095"/>
            <a:ext cx="1584300" cy="498600"/>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1"/>
              </a:buClr>
              <a:buSzPts val="1200"/>
              <a:buNone/>
            </a:pPr>
            <a:r>
              <a:rPr lang="en" spc="-30"/>
              <a:t>Lorem ipsum dolor</a:t>
            </a:r>
            <a:endParaRPr spc="-30"/>
          </a:p>
          <a:p>
            <a:pPr indent="0" lvl="0" marL="0" rtl="0" algn="l">
              <a:spcBef>
                <a:spcPts val="0"/>
              </a:spcBef>
              <a:spcAft>
                <a:spcPts val="0"/>
              </a:spcAft>
              <a:buClr>
                <a:schemeClr val="dk1"/>
              </a:buClr>
              <a:buSzPts val="1200"/>
              <a:buNone/>
            </a:pPr>
            <a:r>
              <a:rPr lang="en" spc="-30"/>
              <a:t>sit amet, consectetur adipiscing elit.</a:t>
            </a:r>
            <a:endParaRPr/>
          </a:p>
        </p:txBody>
      </p:sp>
      <p:sp>
        <p:nvSpPr>
          <p:cNvPr id="604" name="Google Shape;604;p64"/>
          <p:cNvSpPr/>
          <p:nvPr/>
        </p:nvSpPr>
        <p:spPr>
          <a:xfrm>
            <a:off x="731810" y="2308047"/>
            <a:ext cx="247650" cy="228600"/>
          </a:xfrm>
          <a:custGeom>
            <a:rect b="b" l="l" r="r" t="t"/>
            <a:pathLst>
              <a:path extrusionOk="0" h="228600" w="247650">
                <a:moveTo>
                  <a:pt x="228600" y="38100"/>
                </a:moveTo>
                <a:lnTo>
                  <a:pt x="180975" y="38100"/>
                </a:lnTo>
                <a:lnTo>
                  <a:pt x="180975" y="28575"/>
                </a:lnTo>
                <a:cubicBezTo>
                  <a:pt x="180975" y="12794"/>
                  <a:pt x="168182" y="0"/>
                  <a:pt x="152400" y="0"/>
                </a:cubicBezTo>
                <a:lnTo>
                  <a:pt x="95250" y="0"/>
                </a:lnTo>
                <a:cubicBezTo>
                  <a:pt x="79469" y="0"/>
                  <a:pt x="66675" y="12794"/>
                  <a:pt x="66675" y="28575"/>
                </a:cubicBezTo>
                <a:lnTo>
                  <a:pt x="66675" y="38100"/>
                </a:lnTo>
                <a:lnTo>
                  <a:pt x="19050" y="38100"/>
                </a:lnTo>
                <a:cubicBezTo>
                  <a:pt x="8529" y="38100"/>
                  <a:pt x="0" y="46629"/>
                  <a:pt x="0" y="57150"/>
                </a:cubicBezTo>
                <a:lnTo>
                  <a:pt x="0" y="209550"/>
                </a:lnTo>
                <a:cubicBezTo>
                  <a:pt x="0" y="220072"/>
                  <a:pt x="8529" y="228600"/>
                  <a:pt x="19050" y="228600"/>
                </a:cubicBezTo>
                <a:lnTo>
                  <a:pt x="228600" y="228600"/>
                </a:lnTo>
                <a:cubicBezTo>
                  <a:pt x="239122" y="228600"/>
                  <a:pt x="247650" y="220072"/>
                  <a:pt x="247650" y="209550"/>
                </a:cubicBezTo>
                <a:lnTo>
                  <a:pt x="247650" y="57150"/>
                </a:lnTo>
                <a:cubicBezTo>
                  <a:pt x="247650" y="46629"/>
                  <a:pt x="239122" y="38100"/>
                  <a:pt x="228600" y="38100"/>
                </a:cubicBezTo>
                <a:close/>
                <a:moveTo>
                  <a:pt x="85725" y="28575"/>
                </a:moveTo>
                <a:cubicBezTo>
                  <a:pt x="85725" y="23314"/>
                  <a:pt x="89989" y="19050"/>
                  <a:pt x="95250" y="19050"/>
                </a:cubicBezTo>
                <a:lnTo>
                  <a:pt x="152400" y="19050"/>
                </a:lnTo>
                <a:cubicBezTo>
                  <a:pt x="157660" y="19050"/>
                  <a:pt x="161925" y="23314"/>
                  <a:pt x="161925" y="28575"/>
                </a:cubicBezTo>
                <a:lnTo>
                  <a:pt x="161925" y="38100"/>
                </a:lnTo>
                <a:lnTo>
                  <a:pt x="85725" y="38100"/>
                </a:lnTo>
                <a:close/>
                <a:moveTo>
                  <a:pt x="228600" y="57150"/>
                </a:moveTo>
                <a:lnTo>
                  <a:pt x="228600" y="106692"/>
                </a:lnTo>
                <a:cubicBezTo>
                  <a:pt x="196451" y="124192"/>
                  <a:pt x="160428" y="133356"/>
                  <a:pt x="123825" y="133350"/>
                </a:cubicBezTo>
                <a:cubicBezTo>
                  <a:pt x="87223" y="133357"/>
                  <a:pt x="51202" y="124195"/>
                  <a:pt x="19050" y="106704"/>
                </a:cubicBezTo>
                <a:lnTo>
                  <a:pt x="19050" y="57150"/>
                </a:lnTo>
                <a:close/>
                <a:moveTo>
                  <a:pt x="228600" y="209550"/>
                </a:moveTo>
                <a:lnTo>
                  <a:pt x="19050" y="209550"/>
                </a:lnTo>
                <a:lnTo>
                  <a:pt x="19050" y="128159"/>
                </a:lnTo>
                <a:cubicBezTo>
                  <a:pt x="51672" y="144116"/>
                  <a:pt x="87509" y="152407"/>
                  <a:pt x="123825" y="152400"/>
                </a:cubicBezTo>
                <a:cubicBezTo>
                  <a:pt x="160141" y="152401"/>
                  <a:pt x="195978" y="144105"/>
                  <a:pt x="228600" y="128147"/>
                </a:cubicBezTo>
                <a:lnTo>
                  <a:pt x="228600" y="209550"/>
                </a:lnTo>
                <a:close/>
                <a:moveTo>
                  <a:pt x="95250" y="104775"/>
                </a:moveTo>
                <a:cubicBezTo>
                  <a:pt x="95250" y="99515"/>
                  <a:pt x="99515" y="95250"/>
                  <a:pt x="104775" y="95250"/>
                </a:cubicBezTo>
                <a:lnTo>
                  <a:pt x="142875" y="95250"/>
                </a:lnTo>
                <a:cubicBezTo>
                  <a:pt x="148135" y="95250"/>
                  <a:pt x="152400" y="99515"/>
                  <a:pt x="152400" y="104775"/>
                </a:cubicBezTo>
                <a:cubicBezTo>
                  <a:pt x="152400" y="110035"/>
                  <a:pt x="148135" y="114300"/>
                  <a:pt x="142875" y="114300"/>
                </a:cubicBezTo>
                <a:lnTo>
                  <a:pt x="104775" y="114300"/>
                </a:lnTo>
                <a:cubicBezTo>
                  <a:pt x="99515" y="114300"/>
                  <a:pt x="95250" y="110035"/>
                  <a:pt x="95250" y="1047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605" name="Google Shape;605;p64"/>
          <p:cNvSpPr/>
          <p:nvPr/>
        </p:nvSpPr>
        <p:spPr>
          <a:xfrm>
            <a:off x="2873862" y="2317572"/>
            <a:ext cx="247650" cy="209550"/>
          </a:xfrm>
          <a:custGeom>
            <a:rect b="b" l="l" r="r" t="t"/>
            <a:pathLst>
              <a:path extrusionOk="0" h="209550" w="247650">
                <a:moveTo>
                  <a:pt x="228600" y="0"/>
                </a:moveTo>
                <a:lnTo>
                  <a:pt x="57150" y="0"/>
                </a:lnTo>
                <a:cubicBezTo>
                  <a:pt x="46629" y="0"/>
                  <a:pt x="38100" y="8529"/>
                  <a:pt x="38100" y="19050"/>
                </a:cubicBezTo>
                <a:lnTo>
                  <a:pt x="38100" y="38100"/>
                </a:lnTo>
                <a:lnTo>
                  <a:pt x="19050" y="38100"/>
                </a:lnTo>
                <a:cubicBezTo>
                  <a:pt x="8529" y="38100"/>
                  <a:pt x="0" y="46629"/>
                  <a:pt x="0" y="57150"/>
                </a:cubicBezTo>
                <a:lnTo>
                  <a:pt x="0" y="190500"/>
                </a:lnTo>
                <a:cubicBezTo>
                  <a:pt x="0" y="201022"/>
                  <a:pt x="8529" y="209550"/>
                  <a:pt x="19050" y="209550"/>
                </a:cubicBezTo>
                <a:lnTo>
                  <a:pt x="190500" y="209550"/>
                </a:lnTo>
                <a:cubicBezTo>
                  <a:pt x="201022" y="209550"/>
                  <a:pt x="209550" y="201022"/>
                  <a:pt x="209550" y="190500"/>
                </a:cubicBezTo>
                <a:lnTo>
                  <a:pt x="209550" y="171450"/>
                </a:lnTo>
                <a:lnTo>
                  <a:pt x="228600" y="171450"/>
                </a:lnTo>
                <a:cubicBezTo>
                  <a:pt x="239122" y="171450"/>
                  <a:pt x="247650" y="162922"/>
                  <a:pt x="247650" y="152400"/>
                </a:cubicBezTo>
                <a:lnTo>
                  <a:pt x="247650" y="19050"/>
                </a:lnTo>
                <a:cubicBezTo>
                  <a:pt x="247650" y="8529"/>
                  <a:pt x="239122" y="0"/>
                  <a:pt x="228600" y="0"/>
                </a:cubicBezTo>
                <a:close/>
                <a:moveTo>
                  <a:pt x="190500" y="57150"/>
                </a:moveTo>
                <a:lnTo>
                  <a:pt x="190500" y="76200"/>
                </a:lnTo>
                <a:lnTo>
                  <a:pt x="19050" y="76200"/>
                </a:lnTo>
                <a:lnTo>
                  <a:pt x="19050" y="57150"/>
                </a:lnTo>
                <a:close/>
                <a:moveTo>
                  <a:pt x="190500" y="190500"/>
                </a:moveTo>
                <a:lnTo>
                  <a:pt x="19050" y="190500"/>
                </a:lnTo>
                <a:lnTo>
                  <a:pt x="19050" y="95250"/>
                </a:lnTo>
                <a:lnTo>
                  <a:pt x="190500" y="95250"/>
                </a:lnTo>
                <a:lnTo>
                  <a:pt x="190500" y="190500"/>
                </a:lnTo>
                <a:close/>
                <a:moveTo>
                  <a:pt x="228600" y="152400"/>
                </a:moveTo>
                <a:lnTo>
                  <a:pt x="209550" y="152400"/>
                </a:lnTo>
                <a:lnTo>
                  <a:pt x="209550" y="57150"/>
                </a:lnTo>
                <a:cubicBezTo>
                  <a:pt x="209550" y="46629"/>
                  <a:pt x="201022" y="38100"/>
                  <a:pt x="190500" y="38100"/>
                </a:cubicBezTo>
                <a:lnTo>
                  <a:pt x="57150" y="38100"/>
                </a:lnTo>
                <a:lnTo>
                  <a:pt x="57150" y="19050"/>
                </a:lnTo>
                <a:lnTo>
                  <a:pt x="228600" y="1905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606" name="Google Shape;606;p64"/>
          <p:cNvSpPr/>
          <p:nvPr/>
        </p:nvSpPr>
        <p:spPr>
          <a:xfrm>
            <a:off x="5015894" y="2298512"/>
            <a:ext cx="247691" cy="247670"/>
          </a:xfrm>
          <a:custGeom>
            <a:rect b="b" l="l" r="r" t="t"/>
            <a:pathLst>
              <a:path extrusionOk="0" h="247670" w="247691">
                <a:moveTo>
                  <a:pt x="123862" y="0"/>
                </a:moveTo>
                <a:cubicBezTo>
                  <a:pt x="118601" y="0"/>
                  <a:pt x="114337" y="4264"/>
                  <a:pt x="114337" y="9525"/>
                </a:cubicBezTo>
                <a:lnTo>
                  <a:pt x="114337" y="76200"/>
                </a:lnTo>
                <a:cubicBezTo>
                  <a:pt x="114337" y="81461"/>
                  <a:pt x="118601" y="85725"/>
                  <a:pt x="123862" y="85725"/>
                </a:cubicBezTo>
                <a:cubicBezTo>
                  <a:pt x="144904" y="85730"/>
                  <a:pt x="161958" y="102791"/>
                  <a:pt x="161953" y="123833"/>
                </a:cubicBezTo>
                <a:cubicBezTo>
                  <a:pt x="161948" y="144875"/>
                  <a:pt x="144887" y="161930"/>
                  <a:pt x="123845" y="161925"/>
                </a:cubicBezTo>
                <a:cubicBezTo>
                  <a:pt x="102803" y="161920"/>
                  <a:pt x="85748" y="144859"/>
                  <a:pt x="85753" y="123817"/>
                </a:cubicBezTo>
                <a:cubicBezTo>
                  <a:pt x="85755" y="117131"/>
                  <a:pt x="87515" y="110565"/>
                  <a:pt x="90857" y="104775"/>
                </a:cubicBezTo>
                <a:cubicBezTo>
                  <a:pt x="93488" y="100220"/>
                  <a:pt x="91928" y="94394"/>
                  <a:pt x="87372" y="91764"/>
                </a:cubicBezTo>
                <a:cubicBezTo>
                  <a:pt x="87371" y="91763"/>
                  <a:pt x="87370" y="91763"/>
                  <a:pt x="87369" y="91761"/>
                </a:cubicBezTo>
                <a:lnTo>
                  <a:pt x="29624" y="58424"/>
                </a:lnTo>
                <a:cubicBezTo>
                  <a:pt x="25068" y="55793"/>
                  <a:pt x="19243" y="57354"/>
                  <a:pt x="16612" y="61909"/>
                </a:cubicBezTo>
                <a:cubicBezTo>
                  <a:pt x="16611" y="61910"/>
                  <a:pt x="16611" y="61911"/>
                  <a:pt x="16610" y="61913"/>
                </a:cubicBezTo>
                <a:cubicBezTo>
                  <a:pt x="-17583" y="121137"/>
                  <a:pt x="2709" y="196867"/>
                  <a:pt x="61933" y="231061"/>
                </a:cubicBezTo>
                <a:cubicBezTo>
                  <a:pt x="121158" y="265253"/>
                  <a:pt x="196887" y="244962"/>
                  <a:pt x="231081" y="185738"/>
                </a:cubicBezTo>
                <a:cubicBezTo>
                  <a:pt x="265275" y="126513"/>
                  <a:pt x="244983" y="50783"/>
                  <a:pt x="185759" y="16589"/>
                </a:cubicBezTo>
                <a:cubicBezTo>
                  <a:pt x="166940" y="5724"/>
                  <a:pt x="145592" y="3"/>
                  <a:pt x="123862" y="0"/>
                </a:cubicBezTo>
                <a:close/>
                <a:moveTo>
                  <a:pt x="28719" y="79891"/>
                </a:moveTo>
                <a:lnTo>
                  <a:pt x="70283" y="103894"/>
                </a:lnTo>
                <a:cubicBezTo>
                  <a:pt x="67918" y="110272"/>
                  <a:pt x="66709" y="117022"/>
                  <a:pt x="66712" y="123825"/>
                </a:cubicBezTo>
                <a:cubicBezTo>
                  <a:pt x="66712" y="125647"/>
                  <a:pt x="66807" y="127397"/>
                  <a:pt x="66974" y="129207"/>
                </a:cubicBezTo>
                <a:lnTo>
                  <a:pt x="20611" y="141684"/>
                </a:lnTo>
                <a:cubicBezTo>
                  <a:pt x="16995" y="120741"/>
                  <a:pt x="19822" y="99193"/>
                  <a:pt x="28719" y="79891"/>
                </a:cubicBezTo>
                <a:close/>
                <a:moveTo>
                  <a:pt x="25540" y="160032"/>
                </a:moveTo>
                <a:lnTo>
                  <a:pt x="71974" y="147602"/>
                </a:lnTo>
                <a:cubicBezTo>
                  <a:pt x="79856" y="164783"/>
                  <a:pt x="95707" y="176967"/>
                  <a:pt x="114337" y="180165"/>
                </a:cubicBezTo>
                <a:lnTo>
                  <a:pt x="114337" y="228159"/>
                </a:lnTo>
                <a:cubicBezTo>
                  <a:pt x="74094" y="224429"/>
                  <a:pt x="39563" y="197937"/>
                  <a:pt x="25540" y="160032"/>
                </a:cubicBezTo>
                <a:close/>
                <a:moveTo>
                  <a:pt x="133387" y="228159"/>
                </a:moveTo>
                <a:lnTo>
                  <a:pt x="133387" y="180165"/>
                </a:lnTo>
                <a:cubicBezTo>
                  <a:pt x="164506" y="174891"/>
                  <a:pt x="185457" y="145387"/>
                  <a:pt x="180183" y="114269"/>
                </a:cubicBezTo>
                <a:cubicBezTo>
                  <a:pt x="176121" y="90306"/>
                  <a:pt x="157349" y="71534"/>
                  <a:pt x="133387" y="67473"/>
                </a:cubicBezTo>
                <a:lnTo>
                  <a:pt x="133387" y="19479"/>
                </a:lnTo>
                <a:cubicBezTo>
                  <a:pt x="191012" y="24744"/>
                  <a:pt x="233459" y="75726"/>
                  <a:pt x="228194" y="133352"/>
                </a:cubicBezTo>
                <a:cubicBezTo>
                  <a:pt x="223595" y="183685"/>
                  <a:pt x="183720" y="223561"/>
                  <a:pt x="133387" y="2281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607" name="Google Shape;607;p64"/>
          <p:cNvSpPr/>
          <p:nvPr/>
        </p:nvSpPr>
        <p:spPr>
          <a:xfrm>
            <a:off x="7148441" y="2308047"/>
            <a:ext cx="266700" cy="228600"/>
          </a:xfrm>
          <a:custGeom>
            <a:rect b="b" l="l" r="r" t="t"/>
            <a:pathLst>
              <a:path extrusionOk="0" h="228600" w="266700">
                <a:moveTo>
                  <a:pt x="257175" y="0"/>
                </a:moveTo>
                <a:lnTo>
                  <a:pt x="171450" y="0"/>
                </a:lnTo>
                <a:cubicBezTo>
                  <a:pt x="156460" y="0"/>
                  <a:pt x="142344" y="7058"/>
                  <a:pt x="133350" y="19050"/>
                </a:cubicBezTo>
                <a:cubicBezTo>
                  <a:pt x="124356" y="7058"/>
                  <a:pt x="110240" y="0"/>
                  <a:pt x="95250" y="0"/>
                </a:cubicBezTo>
                <a:lnTo>
                  <a:pt x="9525" y="0"/>
                </a:lnTo>
                <a:cubicBezTo>
                  <a:pt x="4264" y="0"/>
                  <a:pt x="0" y="4264"/>
                  <a:pt x="0" y="9525"/>
                </a:cubicBezTo>
                <a:lnTo>
                  <a:pt x="0" y="180975"/>
                </a:lnTo>
                <a:cubicBezTo>
                  <a:pt x="0" y="186236"/>
                  <a:pt x="4264" y="190500"/>
                  <a:pt x="9525" y="190500"/>
                </a:cubicBezTo>
                <a:lnTo>
                  <a:pt x="95250" y="190500"/>
                </a:lnTo>
                <a:cubicBezTo>
                  <a:pt x="111032" y="190500"/>
                  <a:pt x="123825" y="203293"/>
                  <a:pt x="123825" y="219075"/>
                </a:cubicBezTo>
                <a:cubicBezTo>
                  <a:pt x="123825" y="224336"/>
                  <a:pt x="128089" y="228600"/>
                  <a:pt x="133350" y="228600"/>
                </a:cubicBezTo>
                <a:cubicBezTo>
                  <a:pt x="138611" y="228600"/>
                  <a:pt x="142875" y="224336"/>
                  <a:pt x="142875" y="219075"/>
                </a:cubicBezTo>
                <a:cubicBezTo>
                  <a:pt x="142875" y="203293"/>
                  <a:pt x="155668" y="190500"/>
                  <a:pt x="171450" y="190500"/>
                </a:cubicBezTo>
                <a:lnTo>
                  <a:pt x="257175" y="190500"/>
                </a:lnTo>
                <a:cubicBezTo>
                  <a:pt x="262436" y="190500"/>
                  <a:pt x="266700" y="186236"/>
                  <a:pt x="266700" y="180975"/>
                </a:cubicBezTo>
                <a:lnTo>
                  <a:pt x="266700" y="9525"/>
                </a:lnTo>
                <a:cubicBezTo>
                  <a:pt x="266700" y="4264"/>
                  <a:pt x="262436" y="0"/>
                  <a:pt x="257175" y="0"/>
                </a:cubicBezTo>
                <a:close/>
                <a:moveTo>
                  <a:pt x="95250" y="171450"/>
                </a:moveTo>
                <a:lnTo>
                  <a:pt x="19050" y="171450"/>
                </a:lnTo>
                <a:lnTo>
                  <a:pt x="19050" y="19050"/>
                </a:lnTo>
                <a:lnTo>
                  <a:pt x="95250" y="19050"/>
                </a:lnTo>
                <a:cubicBezTo>
                  <a:pt x="111032" y="19050"/>
                  <a:pt x="123825" y="31843"/>
                  <a:pt x="123825" y="47625"/>
                </a:cubicBezTo>
                <a:lnTo>
                  <a:pt x="123825" y="180975"/>
                </a:lnTo>
                <a:cubicBezTo>
                  <a:pt x="115589" y="174778"/>
                  <a:pt x="105557" y="171434"/>
                  <a:pt x="95250" y="171450"/>
                </a:cubicBezTo>
                <a:close/>
                <a:moveTo>
                  <a:pt x="247650" y="171450"/>
                </a:moveTo>
                <a:lnTo>
                  <a:pt x="171450" y="171450"/>
                </a:lnTo>
                <a:cubicBezTo>
                  <a:pt x="161143" y="171434"/>
                  <a:pt x="151111" y="174778"/>
                  <a:pt x="142875" y="180975"/>
                </a:cubicBezTo>
                <a:lnTo>
                  <a:pt x="142875" y="47625"/>
                </a:lnTo>
                <a:cubicBezTo>
                  <a:pt x="142875" y="31843"/>
                  <a:pt x="155668" y="19050"/>
                  <a:pt x="171450" y="19050"/>
                </a:cubicBezTo>
                <a:lnTo>
                  <a:pt x="247650" y="1905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608" name="Google Shape;608;p64"/>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Four columns with icons</a:t>
            </a:r>
            <a:endParaRPr sz="700">
              <a:solidFill>
                <a:srgbClr val="8B8B8B"/>
              </a:solidFill>
              <a:latin typeface="Zalando Sans"/>
              <a:ea typeface="Zalando Sans"/>
              <a:cs typeface="Zalando Sans"/>
              <a:sym typeface="Zalando Sans"/>
            </a:endParaRPr>
          </a:p>
        </p:txBody>
      </p:sp>
      <p:sp>
        <p:nvSpPr>
          <p:cNvPr id="609" name="Google Shape;609;p64"/>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610" name="Google Shape;610;p64"/>
          <p:cNvSpPr txBox="1"/>
          <p:nvPr>
            <p:ph idx="9"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65"/>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Six rows with icons</a:t>
            </a:r>
            <a:endParaRPr sz="700">
              <a:solidFill>
                <a:srgbClr val="8B8B8B"/>
              </a:solidFill>
              <a:latin typeface="Zalando Sans"/>
              <a:ea typeface="Zalando Sans"/>
              <a:cs typeface="Zalando Sans"/>
              <a:sym typeface="Zalando Sans"/>
            </a:endParaRPr>
          </a:p>
        </p:txBody>
      </p:sp>
      <p:sp>
        <p:nvSpPr>
          <p:cNvPr id="616" name="Google Shape;616;p65"/>
          <p:cNvSpPr/>
          <p:nvPr/>
        </p:nvSpPr>
        <p:spPr>
          <a:xfrm>
            <a:off x="3657600" y="569600"/>
            <a:ext cx="5105400" cy="600000"/>
          </a:xfrm>
          <a:prstGeom prst="roundRect">
            <a:avLst>
              <a:gd fmla="val 11966" name="adj"/>
            </a:avLst>
          </a:prstGeom>
          <a:solidFill>
            <a:srgbClr val="EEEE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17" name="Google Shape;617;p65"/>
          <p:cNvSpPr/>
          <p:nvPr/>
        </p:nvSpPr>
        <p:spPr>
          <a:xfrm>
            <a:off x="3657600" y="1223460"/>
            <a:ext cx="5105400" cy="600000"/>
          </a:xfrm>
          <a:prstGeom prst="roundRect">
            <a:avLst>
              <a:gd fmla="val 11966" name="adj"/>
            </a:avLst>
          </a:prstGeom>
          <a:solidFill>
            <a:srgbClr val="EEEE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18" name="Google Shape;618;p65"/>
          <p:cNvSpPr/>
          <p:nvPr/>
        </p:nvSpPr>
        <p:spPr>
          <a:xfrm>
            <a:off x="3657600" y="1877320"/>
            <a:ext cx="5105400" cy="600000"/>
          </a:xfrm>
          <a:prstGeom prst="roundRect">
            <a:avLst>
              <a:gd fmla="val 11966" name="adj"/>
            </a:avLst>
          </a:prstGeom>
          <a:solidFill>
            <a:srgbClr val="EEEE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19" name="Google Shape;619;p65"/>
          <p:cNvSpPr/>
          <p:nvPr/>
        </p:nvSpPr>
        <p:spPr>
          <a:xfrm>
            <a:off x="3657600" y="2531180"/>
            <a:ext cx="5105400" cy="600000"/>
          </a:xfrm>
          <a:prstGeom prst="roundRect">
            <a:avLst>
              <a:gd fmla="val 11966" name="adj"/>
            </a:avLst>
          </a:prstGeom>
          <a:solidFill>
            <a:srgbClr val="EEEE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0" name="Google Shape;620;p65"/>
          <p:cNvSpPr/>
          <p:nvPr/>
        </p:nvSpPr>
        <p:spPr>
          <a:xfrm>
            <a:off x="3657600" y="3185040"/>
            <a:ext cx="5105400" cy="600000"/>
          </a:xfrm>
          <a:prstGeom prst="roundRect">
            <a:avLst>
              <a:gd fmla="val 11966" name="adj"/>
            </a:avLst>
          </a:prstGeom>
          <a:solidFill>
            <a:srgbClr val="EEEE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1" name="Google Shape;621;p65"/>
          <p:cNvSpPr/>
          <p:nvPr/>
        </p:nvSpPr>
        <p:spPr>
          <a:xfrm>
            <a:off x="3657600" y="3838900"/>
            <a:ext cx="5105400" cy="600000"/>
          </a:xfrm>
          <a:prstGeom prst="roundRect">
            <a:avLst>
              <a:gd fmla="val 11966" name="adj"/>
            </a:avLst>
          </a:prstGeom>
          <a:solidFill>
            <a:srgbClr val="EEEE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2" name="Google Shape;622;p65"/>
          <p:cNvSpPr/>
          <p:nvPr/>
        </p:nvSpPr>
        <p:spPr>
          <a:xfrm>
            <a:off x="3757045" y="657350"/>
            <a:ext cx="424500" cy="424500"/>
          </a:xfrm>
          <a:prstGeom prst="roundRect">
            <a:avLst>
              <a:gd fmla="val 16667" name="adj"/>
            </a:avLst>
          </a:prstGeom>
          <a:solidFill>
            <a:srgbClr val="812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3" name="Google Shape;623;p65"/>
          <p:cNvSpPr txBox="1"/>
          <p:nvPr/>
        </p:nvSpPr>
        <p:spPr>
          <a:xfrm>
            <a:off x="4377017" y="704900"/>
            <a:ext cx="4132500" cy="329400"/>
          </a:xfrm>
          <a:prstGeom prst="rect">
            <a:avLst/>
          </a:prstGeom>
          <a:noFill/>
          <a:ln>
            <a:noFill/>
          </a:ln>
        </p:spPr>
        <p:txBody>
          <a:bodyPr anchorCtr="0" anchor="ctr" bIns="0" lIns="0" spcFirstLastPara="1" rIns="0" wrap="square" tIns="0">
            <a:spAutoFit/>
          </a:bodyPr>
          <a:lstStyle/>
          <a:p>
            <a:pPr indent="0" lvl="0" marL="0" rtl="0" algn="l">
              <a:lnSpc>
                <a:spcPct val="90000"/>
              </a:lnSpc>
              <a:spcBef>
                <a:spcPts val="30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a:latin typeface="Zalando Sans Medium"/>
              <a:ea typeface="Zalando Sans Medium"/>
              <a:cs typeface="Zalando Sans Medium"/>
              <a:sym typeface="Zalando Sans Medium"/>
            </a:endParaRPr>
          </a:p>
          <a:p>
            <a:pPr indent="0" lvl="0" marL="0" rtl="0" algn="l">
              <a:lnSpc>
                <a:spcPct val="90000"/>
              </a:lnSpc>
              <a:spcBef>
                <a:spcPts val="30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a:t>
            </a:r>
            <a:endParaRPr spc="-30" sz="900">
              <a:solidFill>
                <a:srgbClr val="191919"/>
              </a:solidFill>
              <a:latin typeface="Zalando Sans"/>
              <a:ea typeface="Zalando Sans"/>
              <a:cs typeface="Zalando Sans"/>
              <a:sym typeface="Zalando Sans"/>
            </a:endParaRPr>
          </a:p>
        </p:txBody>
      </p:sp>
      <p:sp>
        <p:nvSpPr>
          <p:cNvPr id="624" name="Google Shape;624;p65"/>
          <p:cNvSpPr/>
          <p:nvPr/>
        </p:nvSpPr>
        <p:spPr>
          <a:xfrm>
            <a:off x="3757045" y="1311210"/>
            <a:ext cx="424500" cy="424500"/>
          </a:xfrm>
          <a:prstGeom prst="roundRect">
            <a:avLst>
              <a:gd fmla="val 16667" name="adj"/>
            </a:avLst>
          </a:prstGeom>
          <a:solidFill>
            <a:srgbClr val="812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5" name="Google Shape;625;p65"/>
          <p:cNvSpPr/>
          <p:nvPr/>
        </p:nvSpPr>
        <p:spPr>
          <a:xfrm>
            <a:off x="3757045" y="1965070"/>
            <a:ext cx="424500" cy="424500"/>
          </a:xfrm>
          <a:prstGeom prst="roundRect">
            <a:avLst>
              <a:gd fmla="val 16667" name="adj"/>
            </a:avLst>
          </a:prstGeom>
          <a:solidFill>
            <a:srgbClr val="812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6" name="Google Shape;626;p65"/>
          <p:cNvSpPr/>
          <p:nvPr/>
        </p:nvSpPr>
        <p:spPr>
          <a:xfrm>
            <a:off x="3757045" y="2618930"/>
            <a:ext cx="424500" cy="424500"/>
          </a:xfrm>
          <a:prstGeom prst="roundRect">
            <a:avLst>
              <a:gd fmla="val 16667" name="adj"/>
            </a:avLst>
          </a:prstGeom>
          <a:solidFill>
            <a:srgbClr val="812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7" name="Google Shape;627;p65"/>
          <p:cNvSpPr/>
          <p:nvPr/>
        </p:nvSpPr>
        <p:spPr>
          <a:xfrm>
            <a:off x="3757045" y="3272790"/>
            <a:ext cx="424500" cy="424500"/>
          </a:xfrm>
          <a:prstGeom prst="roundRect">
            <a:avLst>
              <a:gd fmla="val 16667" name="adj"/>
            </a:avLst>
          </a:prstGeom>
          <a:solidFill>
            <a:srgbClr val="812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28" name="Google Shape;628;p65"/>
          <p:cNvSpPr/>
          <p:nvPr/>
        </p:nvSpPr>
        <p:spPr>
          <a:xfrm>
            <a:off x="3757045" y="3926650"/>
            <a:ext cx="424500" cy="424500"/>
          </a:xfrm>
          <a:prstGeom prst="roundRect">
            <a:avLst>
              <a:gd fmla="val 16667" name="adj"/>
            </a:avLst>
          </a:prstGeom>
          <a:solidFill>
            <a:srgbClr val="812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629" name="Google Shape;629;p65"/>
          <p:cNvPicPr preferRelativeResize="0"/>
          <p:nvPr/>
        </p:nvPicPr>
        <p:blipFill rotWithShape="1">
          <a:blip r:embed="rId3">
            <a:alphaModFix/>
          </a:blip>
          <a:srcRect b="0" l="0" r="0" t="0"/>
          <a:stretch/>
        </p:blipFill>
        <p:spPr>
          <a:xfrm>
            <a:off x="3857323" y="3373103"/>
            <a:ext cx="223875" cy="223875"/>
          </a:xfrm>
          <a:prstGeom prst="rect">
            <a:avLst/>
          </a:prstGeom>
          <a:noFill/>
          <a:ln>
            <a:noFill/>
          </a:ln>
        </p:spPr>
      </p:pic>
      <p:pic>
        <p:nvPicPr>
          <p:cNvPr id="630" name="Google Shape;630;p65"/>
          <p:cNvPicPr preferRelativeResize="0"/>
          <p:nvPr/>
        </p:nvPicPr>
        <p:blipFill rotWithShape="1">
          <a:blip r:embed="rId4">
            <a:alphaModFix/>
          </a:blip>
          <a:srcRect b="0" l="0" r="0" t="0"/>
          <a:stretch/>
        </p:blipFill>
        <p:spPr>
          <a:xfrm>
            <a:off x="3857323" y="757663"/>
            <a:ext cx="223875" cy="223875"/>
          </a:xfrm>
          <a:prstGeom prst="rect">
            <a:avLst/>
          </a:prstGeom>
          <a:noFill/>
          <a:ln>
            <a:noFill/>
          </a:ln>
        </p:spPr>
      </p:pic>
      <p:pic>
        <p:nvPicPr>
          <p:cNvPr id="631" name="Google Shape;631;p65"/>
          <p:cNvPicPr preferRelativeResize="0"/>
          <p:nvPr/>
        </p:nvPicPr>
        <p:blipFill rotWithShape="1">
          <a:blip r:embed="rId5">
            <a:alphaModFix/>
          </a:blip>
          <a:srcRect b="0" l="0" r="0" t="0"/>
          <a:stretch/>
        </p:blipFill>
        <p:spPr>
          <a:xfrm>
            <a:off x="3857323" y="1411523"/>
            <a:ext cx="223875" cy="223875"/>
          </a:xfrm>
          <a:prstGeom prst="rect">
            <a:avLst/>
          </a:prstGeom>
          <a:noFill/>
          <a:ln>
            <a:noFill/>
          </a:ln>
        </p:spPr>
      </p:pic>
      <p:pic>
        <p:nvPicPr>
          <p:cNvPr id="632" name="Google Shape;632;p65"/>
          <p:cNvPicPr preferRelativeResize="0"/>
          <p:nvPr/>
        </p:nvPicPr>
        <p:blipFill rotWithShape="1">
          <a:blip r:embed="rId6">
            <a:alphaModFix/>
          </a:blip>
          <a:srcRect b="0" l="0" r="0" t="0"/>
          <a:stretch/>
        </p:blipFill>
        <p:spPr>
          <a:xfrm>
            <a:off x="3857323" y="2065383"/>
            <a:ext cx="223875" cy="223875"/>
          </a:xfrm>
          <a:prstGeom prst="rect">
            <a:avLst/>
          </a:prstGeom>
          <a:noFill/>
          <a:ln>
            <a:noFill/>
          </a:ln>
        </p:spPr>
      </p:pic>
      <p:pic>
        <p:nvPicPr>
          <p:cNvPr id="633" name="Google Shape;633;p65"/>
          <p:cNvPicPr preferRelativeResize="0"/>
          <p:nvPr/>
        </p:nvPicPr>
        <p:blipFill rotWithShape="1">
          <a:blip r:embed="rId7">
            <a:alphaModFix/>
          </a:blip>
          <a:srcRect b="0" l="0" r="0" t="0"/>
          <a:stretch/>
        </p:blipFill>
        <p:spPr>
          <a:xfrm>
            <a:off x="3857323" y="2719243"/>
            <a:ext cx="223875" cy="223875"/>
          </a:xfrm>
          <a:prstGeom prst="rect">
            <a:avLst/>
          </a:prstGeom>
          <a:noFill/>
          <a:ln>
            <a:noFill/>
          </a:ln>
        </p:spPr>
      </p:pic>
      <p:pic>
        <p:nvPicPr>
          <p:cNvPr id="634" name="Google Shape;634;p65"/>
          <p:cNvPicPr preferRelativeResize="0"/>
          <p:nvPr/>
        </p:nvPicPr>
        <p:blipFill rotWithShape="1">
          <a:blip r:embed="rId8">
            <a:alphaModFix/>
          </a:blip>
          <a:srcRect b="0" l="0" r="0" t="0"/>
          <a:stretch/>
        </p:blipFill>
        <p:spPr>
          <a:xfrm>
            <a:off x="3857323" y="4026963"/>
            <a:ext cx="223875" cy="223875"/>
          </a:xfrm>
          <a:prstGeom prst="rect">
            <a:avLst/>
          </a:prstGeom>
          <a:noFill/>
          <a:ln>
            <a:noFill/>
          </a:ln>
        </p:spPr>
      </p:pic>
      <p:sp>
        <p:nvSpPr>
          <p:cNvPr id="635" name="Google Shape;635;p65"/>
          <p:cNvSpPr txBox="1"/>
          <p:nvPr>
            <p:ph type="title"/>
          </p:nvPr>
        </p:nvSpPr>
        <p:spPr>
          <a:xfrm>
            <a:off x="381000" y="569600"/>
            <a:ext cx="2895600" cy="1576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a:t>
            </a:r>
            <a:br>
              <a:rPr lang="en" spc="-100"/>
            </a:br>
            <a:r>
              <a:rPr lang="en" spc="-100"/>
              <a:t>dolor sit amet </a:t>
            </a:r>
            <a:br>
              <a:rPr lang="en" spc="-100"/>
            </a:br>
            <a:r>
              <a:rPr lang="en" spc="-100"/>
              <a:t>consectetur adipiscing elit </a:t>
            </a:r>
            <a:endParaRPr/>
          </a:p>
        </p:txBody>
      </p:sp>
      <p:sp>
        <p:nvSpPr>
          <p:cNvPr id="636" name="Google Shape;636;p65"/>
          <p:cNvSpPr txBox="1"/>
          <p:nvPr/>
        </p:nvSpPr>
        <p:spPr>
          <a:xfrm>
            <a:off x="4377017" y="1358760"/>
            <a:ext cx="4132500" cy="329400"/>
          </a:xfrm>
          <a:prstGeom prst="rect">
            <a:avLst/>
          </a:prstGeom>
          <a:noFill/>
          <a:ln>
            <a:noFill/>
          </a:ln>
        </p:spPr>
        <p:txBody>
          <a:bodyPr anchorCtr="0" anchor="ctr" bIns="0" lIns="0" spcFirstLastPara="1" rIns="0" wrap="square" tIns="0">
            <a:spAutoFit/>
          </a:bodyPr>
          <a:lstStyle/>
          <a:p>
            <a:pPr indent="0" lvl="0" marL="0" rtl="0" algn="l">
              <a:lnSpc>
                <a:spcPct val="90000"/>
              </a:lnSpc>
              <a:spcBef>
                <a:spcPts val="30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a:latin typeface="Zalando Sans Medium"/>
              <a:ea typeface="Zalando Sans Medium"/>
              <a:cs typeface="Zalando Sans Medium"/>
              <a:sym typeface="Zalando Sans Medium"/>
            </a:endParaRPr>
          </a:p>
          <a:p>
            <a:pPr indent="0" lvl="0" marL="0" rtl="0" algn="l">
              <a:lnSpc>
                <a:spcPct val="90000"/>
              </a:lnSpc>
              <a:spcBef>
                <a:spcPts val="30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a:t>
            </a:r>
            <a:endParaRPr spc="-30" sz="900">
              <a:solidFill>
                <a:srgbClr val="191919"/>
              </a:solidFill>
              <a:latin typeface="Zalando Sans"/>
              <a:ea typeface="Zalando Sans"/>
              <a:cs typeface="Zalando Sans"/>
              <a:sym typeface="Zalando Sans"/>
            </a:endParaRPr>
          </a:p>
        </p:txBody>
      </p:sp>
      <p:sp>
        <p:nvSpPr>
          <p:cNvPr id="637" name="Google Shape;637;p65"/>
          <p:cNvSpPr txBox="1"/>
          <p:nvPr/>
        </p:nvSpPr>
        <p:spPr>
          <a:xfrm>
            <a:off x="4377017" y="2012620"/>
            <a:ext cx="4132500" cy="329400"/>
          </a:xfrm>
          <a:prstGeom prst="rect">
            <a:avLst/>
          </a:prstGeom>
          <a:noFill/>
          <a:ln>
            <a:noFill/>
          </a:ln>
        </p:spPr>
        <p:txBody>
          <a:bodyPr anchorCtr="0" anchor="ctr" bIns="0" lIns="0" spcFirstLastPara="1" rIns="0" wrap="square" tIns="0">
            <a:spAutoFit/>
          </a:bodyPr>
          <a:lstStyle/>
          <a:p>
            <a:pPr indent="0" lvl="0" marL="0" rtl="0" algn="l">
              <a:lnSpc>
                <a:spcPct val="90000"/>
              </a:lnSpc>
              <a:spcBef>
                <a:spcPts val="30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a:latin typeface="Zalando Sans Medium"/>
              <a:ea typeface="Zalando Sans Medium"/>
              <a:cs typeface="Zalando Sans Medium"/>
              <a:sym typeface="Zalando Sans Medium"/>
            </a:endParaRPr>
          </a:p>
          <a:p>
            <a:pPr indent="0" lvl="0" marL="0" rtl="0" algn="l">
              <a:lnSpc>
                <a:spcPct val="90000"/>
              </a:lnSpc>
              <a:spcBef>
                <a:spcPts val="30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a:t>
            </a:r>
            <a:endParaRPr spc="-30" sz="900">
              <a:solidFill>
                <a:srgbClr val="191919"/>
              </a:solidFill>
              <a:latin typeface="Zalando Sans"/>
              <a:ea typeface="Zalando Sans"/>
              <a:cs typeface="Zalando Sans"/>
              <a:sym typeface="Zalando Sans"/>
            </a:endParaRPr>
          </a:p>
        </p:txBody>
      </p:sp>
      <p:sp>
        <p:nvSpPr>
          <p:cNvPr id="638" name="Google Shape;638;p65"/>
          <p:cNvSpPr txBox="1"/>
          <p:nvPr/>
        </p:nvSpPr>
        <p:spPr>
          <a:xfrm>
            <a:off x="4377017" y="2666480"/>
            <a:ext cx="4132500" cy="329400"/>
          </a:xfrm>
          <a:prstGeom prst="rect">
            <a:avLst/>
          </a:prstGeom>
          <a:noFill/>
          <a:ln>
            <a:noFill/>
          </a:ln>
        </p:spPr>
        <p:txBody>
          <a:bodyPr anchorCtr="0" anchor="ctr" bIns="0" lIns="0" spcFirstLastPara="1" rIns="0" wrap="square" tIns="0">
            <a:spAutoFit/>
          </a:bodyPr>
          <a:lstStyle/>
          <a:p>
            <a:pPr indent="0" lvl="0" marL="0" rtl="0" algn="l">
              <a:lnSpc>
                <a:spcPct val="90000"/>
              </a:lnSpc>
              <a:spcBef>
                <a:spcPts val="30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a:latin typeface="Zalando Sans Medium"/>
              <a:ea typeface="Zalando Sans Medium"/>
              <a:cs typeface="Zalando Sans Medium"/>
              <a:sym typeface="Zalando Sans Medium"/>
            </a:endParaRPr>
          </a:p>
          <a:p>
            <a:pPr indent="0" lvl="0" marL="0" rtl="0" algn="l">
              <a:lnSpc>
                <a:spcPct val="90000"/>
              </a:lnSpc>
              <a:spcBef>
                <a:spcPts val="30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a:t>
            </a:r>
            <a:endParaRPr spc="-30" sz="900">
              <a:solidFill>
                <a:srgbClr val="191919"/>
              </a:solidFill>
              <a:latin typeface="Zalando Sans"/>
              <a:ea typeface="Zalando Sans"/>
              <a:cs typeface="Zalando Sans"/>
              <a:sym typeface="Zalando Sans"/>
            </a:endParaRPr>
          </a:p>
        </p:txBody>
      </p:sp>
      <p:sp>
        <p:nvSpPr>
          <p:cNvPr id="639" name="Google Shape;639;p65"/>
          <p:cNvSpPr txBox="1"/>
          <p:nvPr/>
        </p:nvSpPr>
        <p:spPr>
          <a:xfrm>
            <a:off x="4377017" y="3320340"/>
            <a:ext cx="4132500" cy="329400"/>
          </a:xfrm>
          <a:prstGeom prst="rect">
            <a:avLst/>
          </a:prstGeom>
          <a:noFill/>
          <a:ln>
            <a:noFill/>
          </a:ln>
        </p:spPr>
        <p:txBody>
          <a:bodyPr anchorCtr="0" anchor="ctr" bIns="0" lIns="0" spcFirstLastPara="1" rIns="0" wrap="square" tIns="0">
            <a:spAutoFit/>
          </a:bodyPr>
          <a:lstStyle/>
          <a:p>
            <a:pPr indent="0" lvl="0" marL="0" rtl="0" algn="l">
              <a:lnSpc>
                <a:spcPct val="90000"/>
              </a:lnSpc>
              <a:spcBef>
                <a:spcPts val="30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a:latin typeface="Zalando Sans Medium"/>
              <a:ea typeface="Zalando Sans Medium"/>
              <a:cs typeface="Zalando Sans Medium"/>
              <a:sym typeface="Zalando Sans Medium"/>
            </a:endParaRPr>
          </a:p>
          <a:p>
            <a:pPr indent="0" lvl="0" marL="0" rtl="0" algn="l">
              <a:lnSpc>
                <a:spcPct val="90000"/>
              </a:lnSpc>
              <a:spcBef>
                <a:spcPts val="30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a:t>
            </a:r>
            <a:endParaRPr spc="-30" sz="900">
              <a:solidFill>
                <a:srgbClr val="191919"/>
              </a:solidFill>
              <a:latin typeface="Zalando Sans"/>
              <a:ea typeface="Zalando Sans"/>
              <a:cs typeface="Zalando Sans"/>
              <a:sym typeface="Zalando Sans"/>
            </a:endParaRPr>
          </a:p>
        </p:txBody>
      </p:sp>
      <p:sp>
        <p:nvSpPr>
          <p:cNvPr id="640" name="Google Shape;640;p65"/>
          <p:cNvSpPr txBox="1"/>
          <p:nvPr/>
        </p:nvSpPr>
        <p:spPr>
          <a:xfrm>
            <a:off x="4377017" y="3974200"/>
            <a:ext cx="4132500" cy="329400"/>
          </a:xfrm>
          <a:prstGeom prst="rect">
            <a:avLst/>
          </a:prstGeom>
          <a:noFill/>
          <a:ln>
            <a:noFill/>
          </a:ln>
        </p:spPr>
        <p:txBody>
          <a:bodyPr anchorCtr="0" anchor="ctr" bIns="0" lIns="0" spcFirstLastPara="1" rIns="0" wrap="square" tIns="0">
            <a:spAutoFit/>
          </a:bodyPr>
          <a:lstStyle/>
          <a:p>
            <a:pPr indent="0" lvl="0" marL="0" rtl="0" algn="l">
              <a:lnSpc>
                <a:spcPct val="90000"/>
              </a:lnSpc>
              <a:spcBef>
                <a:spcPts val="30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a:latin typeface="Zalando Sans Medium"/>
              <a:ea typeface="Zalando Sans Medium"/>
              <a:cs typeface="Zalando Sans Medium"/>
              <a:sym typeface="Zalando Sans Medium"/>
            </a:endParaRPr>
          </a:p>
          <a:p>
            <a:pPr indent="0" lvl="0" marL="0" rtl="0" algn="l">
              <a:lnSpc>
                <a:spcPct val="90000"/>
              </a:lnSpc>
              <a:spcBef>
                <a:spcPts val="30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a:t>
            </a:r>
            <a:endParaRPr spc="-30" sz="900">
              <a:solidFill>
                <a:srgbClr val="191919"/>
              </a:solidFill>
              <a:latin typeface="Zalando Sans"/>
              <a:ea typeface="Zalando Sans"/>
              <a:cs typeface="Zalando Sans"/>
              <a:sym typeface="Zalando Sans"/>
            </a:endParaRPr>
          </a:p>
        </p:txBody>
      </p:sp>
      <p:sp>
        <p:nvSpPr>
          <p:cNvPr id="641" name="Google Shape;641;p65"/>
          <p:cNvSpPr txBox="1"/>
          <p:nvPr>
            <p:ph idx="1" type="subTitle"/>
          </p:nvPr>
        </p:nvSpPr>
        <p:spPr>
          <a:xfrm>
            <a:off x="381000" y="2211375"/>
            <a:ext cx="2895600" cy="415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a:t>
            </a:r>
            <a:br>
              <a:rPr lang="en" spc="-30"/>
            </a:br>
            <a:r>
              <a:rPr lang="en" spc="-30"/>
              <a:t>elit, sed do eiusmod tempor incididunt ut labore et </a:t>
            </a:r>
            <a:br>
              <a:rPr lang="en" spc="-30"/>
            </a:br>
            <a:r>
              <a:rPr lang="en" spc="-30"/>
              <a:t>dolore magna aliqua.</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66"/>
          <p:cNvSpPr/>
          <p:nvPr/>
        </p:nvSpPr>
        <p:spPr>
          <a:xfrm>
            <a:off x="380998" y="1965701"/>
            <a:ext cx="5608317" cy="2473106"/>
          </a:xfrm>
          <a:prstGeom prst="round2SameRect">
            <a:avLst>
              <a:gd fmla="val 3824" name="adj1"/>
              <a:gd fmla="val 0" name="adj2"/>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47" name="Google Shape;647;p66"/>
          <p:cNvSpPr txBox="1"/>
          <p:nvPr/>
        </p:nvSpPr>
        <p:spPr>
          <a:xfrm>
            <a:off x="566738" y="2150704"/>
            <a:ext cx="3083100" cy="738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accent1"/>
              </a:buClr>
              <a:buSzPts val="4000"/>
              <a:buFont typeface="Zalando Sans SemiExpanded Black"/>
              <a:buNone/>
            </a:pPr>
            <a:r>
              <a:rPr lang="en" spc="-200" sz="6000">
                <a:solidFill>
                  <a:schemeClr val="lt1"/>
                </a:solidFill>
                <a:latin typeface="Zalando Sans SemiExpanded Black"/>
                <a:ea typeface="Zalando Sans SemiExpanded Black"/>
                <a:cs typeface="Zalando Sans SemiExpanded Black"/>
                <a:sym typeface="Zalando Sans SemiExpanded Black"/>
              </a:rPr>
              <a:t>900M</a:t>
            </a:r>
            <a:endParaRPr sz="4000">
              <a:solidFill>
                <a:schemeClr val="lt1"/>
              </a:solidFill>
              <a:latin typeface="Zalando Sans SemiExpanded Black"/>
              <a:ea typeface="Zalando Sans SemiExpanded Black"/>
              <a:cs typeface="Zalando Sans SemiExpanded Black"/>
              <a:sym typeface="Zalando Sans SemiExpanded Black"/>
            </a:endParaRPr>
          </a:p>
        </p:txBody>
      </p:sp>
      <p:sp>
        <p:nvSpPr>
          <p:cNvPr id="648" name="Google Shape;648;p66"/>
          <p:cNvSpPr txBox="1"/>
          <p:nvPr/>
        </p:nvSpPr>
        <p:spPr>
          <a:xfrm>
            <a:off x="566738" y="4165768"/>
            <a:ext cx="1584300" cy="13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lt1"/>
              </a:buClr>
              <a:buSzPts val="900"/>
              <a:buFont typeface="Arial"/>
              <a:buNone/>
            </a:pPr>
            <a:r>
              <a:rPr lang="en" spc="-30" sz="900">
                <a:solidFill>
                  <a:schemeClr val="lt1"/>
                </a:solidFill>
                <a:latin typeface="Zalando Sans"/>
                <a:ea typeface="Zalando Sans"/>
                <a:cs typeface="Zalando Sans"/>
                <a:sym typeface="Zalando Sans"/>
              </a:rPr>
              <a:t>Lorem ipsum dolor sit amet</a:t>
            </a:r>
            <a:endParaRPr spc="-30" sz="900">
              <a:solidFill>
                <a:schemeClr val="lt1"/>
              </a:solidFill>
              <a:latin typeface="Zalando Sans"/>
              <a:ea typeface="Zalando Sans"/>
              <a:cs typeface="Zalando Sans"/>
              <a:sym typeface="Zalando Sans"/>
            </a:endParaRPr>
          </a:p>
        </p:txBody>
      </p:sp>
      <p:sp>
        <p:nvSpPr>
          <p:cNvPr id="649" name="Google Shape;649;p66"/>
          <p:cNvSpPr/>
          <p:nvPr/>
        </p:nvSpPr>
        <p:spPr>
          <a:xfrm>
            <a:off x="5989315" y="2718144"/>
            <a:ext cx="2773682" cy="1720664"/>
          </a:xfrm>
          <a:prstGeom prst="round2SameRect">
            <a:avLst>
              <a:gd fmla="val 6422" name="adj1"/>
              <a:gd fmla="val 0" name="adj2"/>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50" name="Google Shape;650;p66"/>
          <p:cNvSpPr txBox="1"/>
          <p:nvPr/>
        </p:nvSpPr>
        <p:spPr>
          <a:xfrm>
            <a:off x="6175055" y="2903147"/>
            <a:ext cx="2587800" cy="738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accent1"/>
              </a:buClr>
              <a:buSzPts val="4000"/>
              <a:buFont typeface="Zalando Sans SemiExpanded Black"/>
              <a:buNone/>
            </a:pPr>
            <a:r>
              <a:rPr lang="en" spc="-200" sz="6000">
                <a:solidFill>
                  <a:schemeClr val="accent1"/>
                </a:solidFill>
                <a:latin typeface="Zalando Sans SemiExpanded Black"/>
                <a:ea typeface="Zalando Sans SemiExpanded Black"/>
                <a:cs typeface="Zalando Sans SemiExpanded Black"/>
                <a:sym typeface="Zalando Sans SemiExpanded Black"/>
              </a:rPr>
              <a:t>7</a:t>
            </a:r>
            <a:r>
              <a:rPr lang="en" spc="-200" sz="6000">
                <a:solidFill>
                  <a:schemeClr val="accent1"/>
                </a:solidFill>
                <a:latin typeface="Zalando Sans SemiExpanded Black"/>
                <a:ea typeface="Zalando Sans SemiExpanded Black"/>
                <a:cs typeface="Zalando Sans SemiExpanded Black"/>
                <a:sym typeface="Zalando Sans SemiExpanded Black"/>
              </a:rPr>
              <a:t>00M</a:t>
            </a:r>
            <a:endParaRPr sz="6000">
              <a:solidFill>
                <a:schemeClr val="accent1"/>
              </a:solidFill>
              <a:latin typeface="Zalando Sans SemiExpanded Black"/>
              <a:ea typeface="Zalando Sans SemiExpanded Black"/>
              <a:cs typeface="Zalando Sans SemiExpanded Black"/>
              <a:sym typeface="Zalando Sans SemiExpanded Black"/>
            </a:endParaRPr>
          </a:p>
        </p:txBody>
      </p:sp>
      <p:sp>
        <p:nvSpPr>
          <p:cNvPr id="651" name="Google Shape;651;p66"/>
          <p:cNvSpPr txBox="1"/>
          <p:nvPr/>
        </p:nvSpPr>
        <p:spPr>
          <a:xfrm>
            <a:off x="6175055" y="4165768"/>
            <a:ext cx="1584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accent1"/>
                </a:solidFill>
                <a:latin typeface="Zalando Sans"/>
                <a:ea typeface="Zalando Sans"/>
                <a:cs typeface="Zalando Sans"/>
                <a:sym typeface="Zalando Sans"/>
              </a:rPr>
              <a:t>Lorem ipsum dolor sit amet</a:t>
            </a:r>
            <a:endParaRPr sz="900">
              <a:solidFill>
                <a:schemeClr val="accent1"/>
              </a:solidFill>
              <a:latin typeface="Zalando Sans"/>
              <a:ea typeface="Zalando Sans"/>
              <a:cs typeface="Zalando Sans"/>
              <a:sym typeface="Zalando Sans"/>
            </a:endParaRPr>
          </a:p>
        </p:txBody>
      </p:sp>
      <p:sp>
        <p:nvSpPr>
          <p:cNvPr id="652" name="Google Shape;652;p66"/>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Two key metrics</a:t>
            </a:r>
            <a:endParaRPr sz="700">
              <a:solidFill>
                <a:srgbClr val="8B8B8B"/>
              </a:solidFill>
              <a:latin typeface="Zalando Sans"/>
              <a:ea typeface="Zalando Sans"/>
              <a:cs typeface="Zalando Sans"/>
              <a:sym typeface="Zalando Sans"/>
            </a:endParaRPr>
          </a:p>
        </p:txBody>
      </p:sp>
      <p:sp>
        <p:nvSpPr>
          <p:cNvPr id="653" name="Google Shape;653;p66"/>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654" name="Google Shape;654;p66"/>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67"/>
          <p:cNvSpPr/>
          <p:nvPr/>
        </p:nvSpPr>
        <p:spPr>
          <a:xfrm>
            <a:off x="380999" y="3496226"/>
            <a:ext cx="2354582" cy="942580"/>
          </a:xfrm>
          <a:prstGeom prst="round2SameRect">
            <a:avLst>
              <a:gd fmla="val 12389" name="adj1"/>
              <a:gd fmla="val 0" name="adj2"/>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60" name="Google Shape;660;p67"/>
          <p:cNvSpPr/>
          <p:nvPr/>
        </p:nvSpPr>
        <p:spPr>
          <a:xfrm>
            <a:off x="2390139" y="2380775"/>
            <a:ext cx="2354582" cy="2058031"/>
          </a:xfrm>
          <a:prstGeom prst="round2SameRect">
            <a:avLst>
              <a:gd fmla="val 5017" name="adj1"/>
              <a:gd fmla="val 0" name="adj2"/>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61" name="Google Shape;661;p67"/>
          <p:cNvSpPr/>
          <p:nvPr/>
        </p:nvSpPr>
        <p:spPr>
          <a:xfrm>
            <a:off x="4178299" y="2718143"/>
            <a:ext cx="2354582" cy="1720664"/>
          </a:xfrm>
          <a:prstGeom prst="round2SameRect">
            <a:avLst>
              <a:gd fmla="val 6422" name="adj1"/>
              <a:gd fmla="val 0" name="adj2"/>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62" name="Google Shape;662;p67"/>
          <p:cNvSpPr/>
          <p:nvPr/>
        </p:nvSpPr>
        <p:spPr>
          <a:xfrm>
            <a:off x="6408420" y="1965700"/>
            <a:ext cx="2354582" cy="2473106"/>
          </a:xfrm>
          <a:prstGeom prst="round2SameRect">
            <a:avLst>
              <a:gd fmla="val 5017" name="adj1"/>
              <a:gd fmla="val 0" name="adj2"/>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63" name="Google Shape;663;p67"/>
          <p:cNvSpPr txBox="1"/>
          <p:nvPr/>
        </p:nvSpPr>
        <p:spPr>
          <a:xfrm>
            <a:off x="566738" y="3637097"/>
            <a:ext cx="1584300" cy="554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lt1"/>
              </a:buClr>
              <a:buSzPts val="4000"/>
              <a:buFont typeface="Arial"/>
              <a:buNone/>
            </a:pPr>
            <a:r>
              <a:rPr lang="en" spc="-200" sz="4000">
                <a:solidFill>
                  <a:schemeClr val="lt1"/>
                </a:solidFill>
                <a:latin typeface="Zalando Sans SemiExpanded Black"/>
                <a:ea typeface="Zalando Sans SemiExpanded Black"/>
                <a:cs typeface="Zalando Sans SemiExpanded Black"/>
                <a:sym typeface="Zalando Sans SemiExpanded Black"/>
              </a:rPr>
              <a:t>10%</a:t>
            </a:r>
            <a:endParaRPr sz="4000">
              <a:solidFill>
                <a:schemeClr val="lt1"/>
              </a:solidFill>
              <a:latin typeface="Zalando Sans SemiExpanded Black"/>
              <a:ea typeface="Zalando Sans SemiExpanded Black"/>
              <a:cs typeface="Zalando Sans SemiExpanded Black"/>
              <a:sym typeface="Zalando Sans SemiExpanded Black"/>
            </a:endParaRPr>
          </a:p>
        </p:txBody>
      </p:sp>
      <p:sp>
        <p:nvSpPr>
          <p:cNvPr id="664" name="Google Shape;664;p67"/>
          <p:cNvSpPr txBox="1"/>
          <p:nvPr/>
        </p:nvSpPr>
        <p:spPr>
          <a:xfrm>
            <a:off x="2575878" y="2521645"/>
            <a:ext cx="15843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lt1"/>
              </a:buClr>
              <a:buSzPts val="4000"/>
              <a:buFont typeface="Arial"/>
              <a:buNone/>
            </a:pPr>
            <a:r>
              <a:rPr lang="en" spc="-200" sz="4000">
                <a:solidFill>
                  <a:schemeClr val="accent1"/>
                </a:solidFill>
                <a:latin typeface="Zalando Sans SemiExpanded Black"/>
                <a:ea typeface="Zalando Sans SemiExpanded Black"/>
                <a:cs typeface="Zalando Sans SemiExpanded Black"/>
                <a:sym typeface="Zalando Sans SemiExpanded Black"/>
              </a:rPr>
              <a:t>20</a:t>
            </a:r>
            <a:r>
              <a:rPr lang="en" spc="-200" sz="4000">
                <a:solidFill>
                  <a:schemeClr val="accent1"/>
                </a:solidFill>
                <a:latin typeface="Zalando Sans SemiExpanded Black"/>
                <a:ea typeface="Zalando Sans SemiExpanded Black"/>
                <a:cs typeface="Zalando Sans SemiExpanded Black"/>
                <a:sym typeface="Zalando Sans SemiExpanded Black"/>
              </a:rPr>
              <a:t>%</a:t>
            </a:r>
            <a:endParaRPr sz="4000">
              <a:solidFill>
                <a:schemeClr val="accent1"/>
              </a:solidFill>
              <a:latin typeface="Zalando Sans SemiExpanded Black"/>
              <a:ea typeface="Zalando Sans SemiExpanded Black"/>
              <a:cs typeface="Zalando Sans SemiExpanded Black"/>
              <a:sym typeface="Zalando Sans SemiExpanded Black"/>
            </a:endParaRPr>
          </a:p>
        </p:txBody>
      </p:sp>
      <p:sp>
        <p:nvSpPr>
          <p:cNvPr id="665" name="Google Shape;665;p67"/>
          <p:cNvSpPr txBox="1"/>
          <p:nvPr/>
        </p:nvSpPr>
        <p:spPr>
          <a:xfrm>
            <a:off x="4364038" y="2859013"/>
            <a:ext cx="15843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lt1"/>
              </a:buClr>
              <a:buSzPts val="4000"/>
              <a:buFont typeface="Arial"/>
              <a:buNone/>
            </a:pPr>
            <a:r>
              <a:rPr lang="en" spc="-200" sz="4000">
                <a:solidFill>
                  <a:schemeClr val="accent1"/>
                </a:solidFill>
                <a:latin typeface="Zalando Sans SemiExpanded Black"/>
                <a:ea typeface="Zalando Sans SemiExpanded Black"/>
                <a:cs typeface="Zalando Sans SemiExpanded Black"/>
                <a:sym typeface="Zalando Sans SemiExpanded Black"/>
              </a:rPr>
              <a:t>17</a:t>
            </a:r>
            <a:r>
              <a:rPr lang="en" spc="-200" sz="4000">
                <a:solidFill>
                  <a:schemeClr val="accent1"/>
                </a:solidFill>
                <a:latin typeface="Zalando Sans SemiExpanded Black"/>
                <a:ea typeface="Zalando Sans SemiExpanded Black"/>
                <a:cs typeface="Zalando Sans SemiExpanded Black"/>
                <a:sym typeface="Zalando Sans SemiExpanded Black"/>
              </a:rPr>
              <a:t>%</a:t>
            </a:r>
            <a:endParaRPr sz="4000">
              <a:solidFill>
                <a:schemeClr val="accent1"/>
              </a:solidFill>
              <a:latin typeface="Zalando Sans SemiExpanded Black"/>
              <a:ea typeface="Zalando Sans SemiExpanded Black"/>
              <a:cs typeface="Zalando Sans SemiExpanded Black"/>
              <a:sym typeface="Zalando Sans SemiExpanded Black"/>
            </a:endParaRPr>
          </a:p>
        </p:txBody>
      </p:sp>
      <p:sp>
        <p:nvSpPr>
          <p:cNvPr id="666" name="Google Shape;666;p67"/>
          <p:cNvSpPr txBox="1"/>
          <p:nvPr/>
        </p:nvSpPr>
        <p:spPr>
          <a:xfrm>
            <a:off x="6594159" y="2104516"/>
            <a:ext cx="15843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lt1"/>
              </a:buClr>
              <a:buSzPts val="4000"/>
              <a:buFont typeface="Arial"/>
              <a:buNone/>
            </a:pPr>
            <a:r>
              <a:rPr lang="en" spc="-200" sz="4000">
                <a:solidFill>
                  <a:schemeClr val="lt1"/>
                </a:solidFill>
                <a:latin typeface="Zalando Sans SemiExpanded Black"/>
                <a:ea typeface="Zalando Sans SemiExpanded Black"/>
                <a:cs typeface="Zalando Sans SemiExpanded Black"/>
                <a:sym typeface="Zalando Sans SemiExpanded Black"/>
              </a:rPr>
              <a:t>23</a:t>
            </a:r>
            <a:r>
              <a:rPr lang="en" spc="-200" sz="4000">
                <a:solidFill>
                  <a:schemeClr val="lt1"/>
                </a:solidFill>
                <a:latin typeface="Zalando Sans SemiExpanded Black"/>
                <a:ea typeface="Zalando Sans SemiExpanded Black"/>
                <a:cs typeface="Zalando Sans SemiExpanded Black"/>
                <a:sym typeface="Zalando Sans SemiExpanded Black"/>
              </a:rPr>
              <a:t>%</a:t>
            </a:r>
            <a:endParaRPr sz="4000">
              <a:solidFill>
                <a:schemeClr val="lt1"/>
              </a:solidFill>
              <a:latin typeface="Zalando Sans SemiExpanded Black"/>
              <a:ea typeface="Zalando Sans SemiExpanded Black"/>
              <a:cs typeface="Zalando Sans SemiExpanded Black"/>
              <a:sym typeface="Zalando Sans SemiExpanded Black"/>
            </a:endParaRPr>
          </a:p>
        </p:txBody>
      </p:sp>
      <p:sp>
        <p:nvSpPr>
          <p:cNvPr id="667" name="Google Shape;667;p67"/>
          <p:cNvSpPr txBox="1"/>
          <p:nvPr/>
        </p:nvSpPr>
        <p:spPr>
          <a:xfrm>
            <a:off x="566738" y="4170044"/>
            <a:ext cx="1584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lt1"/>
                </a:solidFill>
                <a:latin typeface="Zalando Sans"/>
                <a:ea typeface="Zalando Sans"/>
                <a:cs typeface="Zalando Sans"/>
                <a:sym typeface="Zalando Sans"/>
              </a:rPr>
              <a:t>Lorem ipsum dolor sit amet</a:t>
            </a:r>
            <a:endParaRPr sz="900">
              <a:solidFill>
                <a:schemeClr val="lt1"/>
              </a:solidFill>
              <a:latin typeface="Zalando Sans"/>
              <a:ea typeface="Zalando Sans"/>
              <a:cs typeface="Zalando Sans"/>
              <a:sym typeface="Zalando Sans"/>
            </a:endParaRPr>
          </a:p>
        </p:txBody>
      </p:sp>
      <p:sp>
        <p:nvSpPr>
          <p:cNvPr id="668" name="Google Shape;668;p67"/>
          <p:cNvSpPr txBox="1"/>
          <p:nvPr/>
        </p:nvSpPr>
        <p:spPr>
          <a:xfrm>
            <a:off x="2575878" y="4170044"/>
            <a:ext cx="1584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accent1"/>
                </a:solidFill>
                <a:latin typeface="Zalando Sans"/>
                <a:ea typeface="Zalando Sans"/>
                <a:cs typeface="Zalando Sans"/>
                <a:sym typeface="Zalando Sans"/>
              </a:rPr>
              <a:t>Lorem ipsum dolor sit amet</a:t>
            </a:r>
            <a:endParaRPr sz="900">
              <a:solidFill>
                <a:schemeClr val="accent1"/>
              </a:solidFill>
              <a:latin typeface="Zalando Sans"/>
              <a:ea typeface="Zalando Sans"/>
              <a:cs typeface="Zalando Sans"/>
              <a:sym typeface="Zalando Sans"/>
            </a:endParaRPr>
          </a:p>
        </p:txBody>
      </p:sp>
      <p:sp>
        <p:nvSpPr>
          <p:cNvPr id="669" name="Google Shape;669;p67"/>
          <p:cNvSpPr txBox="1"/>
          <p:nvPr/>
        </p:nvSpPr>
        <p:spPr>
          <a:xfrm>
            <a:off x="4364038" y="4170044"/>
            <a:ext cx="1584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accent1"/>
                </a:solidFill>
                <a:latin typeface="Zalando Sans"/>
                <a:ea typeface="Zalando Sans"/>
                <a:cs typeface="Zalando Sans"/>
                <a:sym typeface="Zalando Sans"/>
              </a:rPr>
              <a:t>Lorem ipsum dolor sit amet</a:t>
            </a:r>
            <a:endParaRPr sz="900">
              <a:solidFill>
                <a:schemeClr val="accent1"/>
              </a:solidFill>
              <a:latin typeface="Zalando Sans"/>
              <a:ea typeface="Zalando Sans"/>
              <a:cs typeface="Zalando Sans"/>
              <a:sym typeface="Zalando Sans"/>
            </a:endParaRPr>
          </a:p>
        </p:txBody>
      </p:sp>
      <p:sp>
        <p:nvSpPr>
          <p:cNvPr id="670" name="Google Shape;670;p67"/>
          <p:cNvSpPr txBox="1"/>
          <p:nvPr/>
        </p:nvSpPr>
        <p:spPr>
          <a:xfrm>
            <a:off x="6594159" y="4170044"/>
            <a:ext cx="1584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lt1"/>
                </a:solidFill>
                <a:latin typeface="Zalando Sans"/>
                <a:ea typeface="Zalando Sans"/>
                <a:cs typeface="Zalando Sans"/>
                <a:sym typeface="Zalando Sans"/>
              </a:rPr>
              <a:t>Lorem ipsum dolor sit amet</a:t>
            </a:r>
            <a:endParaRPr b="1" sz="900">
              <a:solidFill>
                <a:schemeClr val="lt1"/>
              </a:solidFill>
              <a:latin typeface="Zalando Sans"/>
              <a:ea typeface="Zalando Sans"/>
              <a:cs typeface="Zalando Sans"/>
              <a:sym typeface="Zalando Sans"/>
            </a:endParaRPr>
          </a:p>
        </p:txBody>
      </p:sp>
      <p:sp>
        <p:nvSpPr>
          <p:cNvPr id="671" name="Google Shape;671;p67"/>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Four key metrics</a:t>
            </a:r>
            <a:endParaRPr sz="700">
              <a:solidFill>
                <a:srgbClr val="8B8B8B"/>
              </a:solidFill>
              <a:latin typeface="Zalando Sans"/>
              <a:ea typeface="Zalando Sans"/>
              <a:cs typeface="Zalando Sans"/>
              <a:sym typeface="Zalando Sans"/>
            </a:endParaRPr>
          </a:p>
        </p:txBody>
      </p:sp>
      <p:sp>
        <p:nvSpPr>
          <p:cNvPr id="672" name="Google Shape;672;p67"/>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673" name="Google Shape;673;p67"/>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68"/>
          <p:cNvSpPr/>
          <p:nvPr/>
        </p:nvSpPr>
        <p:spPr>
          <a:xfrm>
            <a:off x="5989314" y="2571750"/>
            <a:ext cx="2773685" cy="72009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79" name="Google Shape;679;p68"/>
          <p:cNvSpPr txBox="1"/>
          <p:nvPr/>
        </p:nvSpPr>
        <p:spPr>
          <a:xfrm>
            <a:off x="566738" y="3985378"/>
            <a:ext cx="1584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900"/>
              <a:buFont typeface="Arial"/>
              <a:buNone/>
            </a:pPr>
            <a:r>
              <a:rPr lang="en" spc="-30" sz="1200">
                <a:solidFill>
                  <a:schemeClr val="dk2"/>
                </a:solidFill>
                <a:latin typeface="Zalando Sans SemiExpanded Black"/>
                <a:ea typeface="Zalando Sans SemiExpanded Black"/>
                <a:cs typeface="Zalando Sans SemiExpanded Black"/>
                <a:sym typeface="Zalando Sans SemiExpanded Black"/>
              </a:rPr>
              <a:t>+50%</a:t>
            </a:r>
            <a:endParaRPr spc="-200" sz="1200">
              <a:solidFill>
                <a:schemeClr val="dk1"/>
              </a:solidFill>
              <a:latin typeface="Zalando Sans SemiExpanded"/>
              <a:ea typeface="Zalando Sans SemiExpanded"/>
              <a:cs typeface="Zalando Sans SemiExpanded"/>
              <a:sym typeface="Zalando Sans SemiExpanded"/>
            </a:endParaRPr>
          </a:p>
          <a:p>
            <a:pPr indent="0" lvl="0" marL="0" rtl="0" algn="l">
              <a:spcBef>
                <a:spcPts val="0"/>
              </a:spcBef>
              <a:spcAft>
                <a:spcPts val="0"/>
              </a:spcAft>
              <a:buClr>
                <a:schemeClr val="lt1"/>
              </a:buClr>
              <a:buSzPts val="900"/>
              <a:buFont typeface="Arial"/>
              <a:buNone/>
            </a:pPr>
            <a:r>
              <a:rPr lang="en" spc="-30" sz="900">
                <a:solidFill>
                  <a:schemeClr val="dk1"/>
                </a:solidFill>
                <a:latin typeface="Zalando Sans"/>
                <a:ea typeface="Zalando Sans"/>
                <a:cs typeface="Zalando Sans"/>
                <a:sym typeface="Zalando Sans"/>
              </a:rPr>
              <a:t>Lorem ipsum dolor sit amet</a:t>
            </a:r>
            <a:endParaRPr b="1" sz="900">
              <a:solidFill>
                <a:schemeClr val="dk1"/>
              </a:solidFill>
              <a:latin typeface="Zalando Sans"/>
              <a:ea typeface="Zalando Sans"/>
              <a:cs typeface="Zalando Sans"/>
              <a:sym typeface="Zalando Sans"/>
            </a:endParaRPr>
          </a:p>
        </p:txBody>
      </p:sp>
      <p:sp>
        <p:nvSpPr>
          <p:cNvPr id="680" name="Google Shape;680;p68"/>
          <p:cNvSpPr txBox="1"/>
          <p:nvPr/>
        </p:nvSpPr>
        <p:spPr>
          <a:xfrm>
            <a:off x="381000" y="1965701"/>
            <a:ext cx="32460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lt1"/>
              </a:buClr>
              <a:buSzPts val="4000"/>
              <a:buFont typeface="Arial"/>
              <a:buNone/>
            </a:pPr>
            <a:r>
              <a:rPr lang="en" spc="-200" sz="4000">
                <a:solidFill>
                  <a:schemeClr val="accent4"/>
                </a:solidFill>
                <a:latin typeface="Zalando Sans SemiExpanded Black"/>
                <a:ea typeface="Zalando Sans SemiExpanded Black"/>
                <a:cs typeface="Zalando Sans SemiExpanded Black"/>
                <a:sym typeface="Zalando Sans SemiExpanded Black"/>
              </a:rPr>
              <a:t>+80</a:t>
            </a:r>
            <a:r>
              <a:rPr lang="en" spc="-200" sz="4000">
                <a:solidFill>
                  <a:schemeClr val="accent4"/>
                </a:solidFill>
                <a:latin typeface="Zalando Sans SemiExpanded Black"/>
                <a:ea typeface="Zalando Sans SemiExpanded Black"/>
                <a:cs typeface="Zalando Sans SemiExpanded Black"/>
                <a:sym typeface="Zalando Sans SemiExpanded Black"/>
              </a:rPr>
              <a:t>%</a:t>
            </a:r>
            <a:endParaRPr sz="4000">
              <a:solidFill>
                <a:schemeClr val="accent4"/>
              </a:solidFill>
              <a:latin typeface="Zalando Sans SemiExpanded Black"/>
              <a:ea typeface="Zalando Sans SemiExpanded Black"/>
              <a:cs typeface="Zalando Sans SemiExpanded Black"/>
              <a:sym typeface="Zalando Sans SemiExpanded Black"/>
            </a:endParaRPr>
          </a:p>
        </p:txBody>
      </p:sp>
      <p:sp>
        <p:nvSpPr>
          <p:cNvPr id="681" name="Google Shape;681;p68"/>
          <p:cNvSpPr txBox="1"/>
          <p:nvPr/>
        </p:nvSpPr>
        <p:spPr>
          <a:xfrm>
            <a:off x="6175053" y="3985378"/>
            <a:ext cx="1584300" cy="32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900"/>
              <a:buFont typeface="Arial"/>
              <a:buNone/>
            </a:pPr>
            <a:r>
              <a:rPr lang="en" spc="-30" sz="1200">
                <a:solidFill>
                  <a:schemeClr val="accent2"/>
                </a:solidFill>
                <a:latin typeface="Zalando Sans SemiExpanded Black"/>
                <a:ea typeface="Zalando Sans SemiExpanded Black"/>
                <a:cs typeface="Zalando Sans SemiExpanded Black"/>
                <a:sym typeface="Zalando Sans SemiExpanded Black"/>
              </a:rPr>
              <a:t>+30%</a:t>
            </a:r>
            <a:endParaRPr spc="-200" sz="1200">
              <a:solidFill>
                <a:schemeClr val="accent2"/>
              </a:solidFill>
              <a:latin typeface="Zalando Sans SemiExpanded"/>
              <a:ea typeface="Zalando Sans SemiExpanded"/>
              <a:cs typeface="Zalando Sans SemiExpanded"/>
              <a:sym typeface="Zalando Sans SemiExpanded"/>
            </a:endParaRPr>
          </a:p>
          <a:p>
            <a:pPr indent="0" lvl="0" marL="0" rtl="0" algn="l">
              <a:spcBef>
                <a:spcPts val="0"/>
              </a:spcBef>
              <a:spcAft>
                <a:spcPts val="0"/>
              </a:spcAft>
              <a:buClr>
                <a:schemeClr val="lt1"/>
              </a:buClr>
              <a:buSzPts val="900"/>
              <a:buFont typeface="Arial"/>
              <a:buNone/>
            </a:pPr>
            <a:r>
              <a:rPr lang="en" spc="-30" sz="900">
                <a:solidFill>
                  <a:schemeClr val="dk1"/>
                </a:solidFill>
                <a:latin typeface="Zalando Sans"/>
                <a:ea typeface="Zalando Sans"/>
                <a:cs typeface="Zalando Sans"/>
                <a:sym typeface="Zalando Sans"/>
              </a:rPr>
              <a:t>Lorem ipsum dolor sit amet</a:t>
            </a:r>
            <a:endParaRPr sz="1200">
              <a:solidFill>
                <a:schemeClr val="dk1"/>
              </a:solidFill>
              <a:latin typeface="Zalando Sans SemiExpanded Black"/>
              <a:ea typeface="Zalando Sans SemiExpanded Black"/>
              <a:cs typeface="Zalando Sans SemiExpanded Black"/>
              <a:sym typeface="Zalando Sans SemiExpanded Black"/>
            </a:endParaRPr>
          </a:p>
        </p:txBody>
      </p:sp>
      <p:cxnSp>
        <p:nvCxnSpPr>
          <p:cNvPr id="682" name="Google Shape;682;p68"/>
          <p:cNvCxnSpPr/>
          <p:nvPr/>
        </p:nvCxnSpPr>
        <p:spPr>
          <a:xfrm rot="-5400000">
            <a:off x="5088249" y="3472815"/>
            <a:ext cx="1802131" cy="0"/>
          </a:xfrm>
          <a:prstGeom prst="straightConnector1">
            <a:avLst/>
          </a:prstGeom>
          <a:noFill/>
          <a:ln cap="flat" cmpd="sng" w="9525">
            <a:solidFill>
              <a:schemeClr val="dk1"/>
            </a:solidFill>
            <a:prstDash val="solid"/>
            <a:miter lim="80"/>
            <a:headEnd len="sm" w="sm" type="oval"/>
            <a:tailEnd len="sm" w="sm" type="none"/>
          </a:ln>
        </p:spPr>
      </p:cxnSp>
      <p:cxnSp>
        <p:nvCxnSpPr>
          <p:cNvPr id="683" name="Google Shape;683;p68"/>
          <p:cNvCxnSpPr/>
          <p:nvPr/>
        </p:nvCxnSpPr>
        <p:spPr>
          <a:xfrm rot="-5400000">
            <a:off x="-520066" y="3472815"/>
            <a:ext cx="1802131" cy="0"/>
          </a:xfrm>
          <a:prstGeom prst="straightConnector1">
            <a:avLst/>
          </a:prstGeom>
          <a:noFill/>
          <a:ln cap="flat" cmpd="sng" w="9525">
            <a:solidFill>
              <a:schemeClr val="dk1"/>
            </a:solidFill>
            <a:prstDash val="solid"/>
            <a:miter lim="80"/>
            <a:headEnd len="sm" w="sm" type="oval"/>
            <a:tailEnd len="sm" w="sm" type="none"/>
          </a:ln>
        </p:spPr>
      </p:cxnSp>
      <p:sp>
        <p:nvSpPr>
          <p:cNvPr id="684" name="Google Shape;684;p68"/>
          <p:cNvSpPr/>
          <p:nvPr/>
        </p:nvSpPr>
        <p:spPr>
          <a:xfrm>
            <a:off x="380999" y="2571749"/>
            <a:ext cx="5608316" cy="1073485"/>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685" name="Google Shape;685;p68"/>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Percentage breakdown</a:t>
            </a:r>
            <a:endParaRPr sz="700">
              <a:solidFill>
                <a:srgbClr val="8B8B8B"/>
              </a:solidFill>
              <a:latin typeface="Zalando Sans"/>
              <a:ea typeface="Zalando Sans"/>
              <a:cs typeface="Zalando Sans"/>
              <a:sym typeface="Zalando Sans"/>
            </a:endParaRPr>
          </a:p>
        </p:txBody>
      </p:sp>
      <p:sp>
        <p:nvSpPr>
          <p:cNvPr id="686" name="Google Shape;686;p68"/>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687" name="Google Shape;687;p68"/>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69"/>
          <p:cNvSpPr txBox="1"/>
          <p:nvPr>
            <p:ph type="title"/>
          </p:nvPr>
        </p:nvSpPr>
        <p:spPr>
          <a:xfrm>
            <a:off x="381000" y="569595"/>
            <a:ext cx="3810000" cy="1576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a:t>
            </a:r>
            <a:br>
              <a:rPr lang="en" spc="-100"/>
            </a:br>
            <a:r>
              <a:rPr lang="en" spc="-100"/>
              <a:t>dolor sit amet </a:t>
            </a:r>
            <a:br>
              <a:rPr lang="en" spc="-100"/>
            </a:br>
            <a:r>
              <a:rPr lang="en" spc="-100"/>
              <a:t>consectetur adipiscing elit sed</a:t>
            </a:r>
            <a:endParaRPr/>
          </a:p>
        </p:txBody>
      </p:sp>
      <p:sp>
        <p:nvSpPr>
          <p:cNvPr id="693" name="Google Shape;693;p69"/>
          <p:cNvSpPr txBox="1"/>
          <p:nvPr>
            <p:ph idx="2" type="body"/>
          </p:nvPr>
        </p:nvSpPr>
        <p:spPr>
          <a:xfrm>
            <a:off x="380998" y="2906240"/>
            <a:ext cx="3810001" cy="984884"/>
          </a:xfrm>
          <a:prstGeom prst="rect">
            <a:avLst/>
          </a:prstGeom>
          <a:noFill/>
          <a:ln>
            <a:noFill/>
          </a:ln>
        </p:spPr>
        <p:txBody>
          <a:bodyPr anchorCtr="0" anchor="t" bIns="0" lIns="0" spcFirstLastPara="1" rIns="0" wrap="square" tIns="0">
            <a:noAutofit/>
          </a:bodyPr>
          <a:lstStyle/>
          <a:p>
            <a:pPr indent="-182880" lvl="0" marL="182880" rtl="0" algn="l">
              <a:spcBef>
                <a:spcPts val="600"/>
              </a:spcBef>
              <a:spcAft>
                <a:spcPts val="0"/>
              </a:spcAft>
              <a:buSzPts val="900"/>
              <a:buFont typeface="Zalando Sans"/>
              <a:buChar char="•"/>
            </a:pPr>
            <a:r>
              <a:rPr lang="en" spc="-30"/>
              <a:t>Duis aute irure dolor in reprehenderit in voluptate velit esse cillum</a:t>
            </a:r>
            <a:endParaRPr spc="-30"/>
          </a:p>
          <a:p>
            <a:pPr indent="-182880" lvl="0" marL="182880" rtl="0" algn="l">
              <a:spcBef>
                <a:spcPts val="600"/>
              </a:spcBef>
              <a:spcAft>
                <a:spcPts val="0"/>
              </a:spcAft>
              <a:buSzPts val="900"/>
              <a:buFont typeface="Zalando Sans"/>
              <a:buChar char="•"/>
            </a:pPr>
            <a:r>
              <a:rPr lang="en" spc="-30"/>
              <a:t>Excepteur sint occaecat cupidatat non provident.</a:t>
            </a:r>
            <a:endParaRPr spc="-30"/>
          </a:p>
          <a:p>
            <a:pPr indent="-182880" lvl="0" marL="182880" rtl="0" algn="l">
              <a:spcBef>
                <a:spcPts val="600"/>
              </a:spcBef>
              <a:spcAft>
                <a:spcPts val="0"/>
              </a:spcAft>
              <a:buSzPts val="900"/>
              <a:buFont typeface="Zalando Sans"/>
              <a:buChar char="•"/>
            </a:pPr>
            <a:r>
              <a:rPr lang="en" spc="-30"/>
              <a:t>Sed ut perspiciatis unde omnis iste natus error sit voluptatem </a:t>
            </a:r>
            <a:endParaRPr spc="-30"/>
          </a:p>
          <a:p>
            <a:pPr indent="-182880" lvl="0" marL="182880" rtl="0" algn="l">
              <a:spcBef>
                <a:spcPts val="600"/>
              </a:spcBef>
              <a:spcAft>
                <a:spcPts val="0"/>
              </a:spcAft>
              <a:buSzPts val="900"/>
              <a:buFont typeface="Zalando Sans"/>
              <a:buChar char="•"/>
            </a:pPr>
            <a:r>
              <a:rPr lang="en" spc="-30"/>
              <a:t>Accusantium doloremque laudantium, totam rem aperiam</a:t>
            </a:r>
            <a:endParaRPr/>
          </a:p>
        </p:txBody>
      </p:sp>
      <p:sp>
        <p:nvSpPr>
          <p:cNvPr id="694" name="Google Shape;694;p69"/>
          <p:cNvSpPr/>
          <p:nvPr/>
        </p:nvSpPr>
        <p:spPr>
          <a:xfrm>
            <a:off x="4865807" y="2297112"/>
            <a:ext cx="3603385" cy="1849256"/>
          </a:xfrm>
          <a:custGeom>
            <a:rect b="b" l="l" r="r" t="t"/>
            <a:pathLst>
              <a:path extrusionOk="0" h="1574617" w="3603385">
                <a:moveTo>
                  <a:pt x="764430" y="1075660"/>
                </a:moveTo>
                <a:lnTo>
                  <a:pt x="9804" y="1536794"/>
                </a:lnTo>
                <a:cubicBezTo>
                  <a:pt x="-7786" y="1547548"/>
                  <a:pt x="-168" y="1574618"/>
                  <a:pt x="20446" y="1574618"/>
                </a:cubicBezTo>
                <a:lnTo>
                  <a:pt x="3582973" y="1574618"/>
                </a:lnTo>
                <a:cubicBezTo>
                  <a:pt x="3594251" y="1574618"/>
                  <a:pt x="3603385" y="1565484"/>
                  <a:pt x="3603385" y="1554215"/>
                </a:cubicBezTo>
                <a:lnTo>
                  <a:pt x="3603385" y="20443"/>
                </a:lnTo>
                <a:cubicBezTo>
                  <a:pt x="3603385" y="-702"/>
                  <a:pt x="3575182" y="-7893"/>
                  <a:pt x="3565057" y="10669"/>
                </a:cubicBezTo>
                <a:lnTo>
                  <a:pt x="3272697" y="546625"/>
                </a:lnTo>
                <a:cubicBezTo>
                  <a:pt x="3271858" y="548166"/>
                  <a:pt x="3270820" y="549593"/>
                  <a:pt x="3269620" y="550868"/>
                </a:cubicBezTo>
                <a:lnTo>
                  <a:pt x="3055679" y="777304"/>
                </a:lnTo>
                <a:cubicBezTo>
                  <a:pt x="3050450" y="782832"/>
                  <a:pt x="3042592" y="784998"/>
                  <a:pt x="3035276" y="782923"/>
                </a:cubicBezTo>
                <a:lnTo>
                  <a:pt x="2831984" y="725271"/>
                </a:lnTo>
                <a:cubicBezTo>
                  <a:pt x="2828346" y="724238"/>
                  <a:pt x="2824488" y="724238"/>
                  <a:pt x="2820850" y="725271"/>
                </a:cubicBezTo>
                <a:lnTo>
                  <a:pt x="2476635" y="822889"/>
                </a:lnTo>
                <a:lnTo>
                  <a:pt x="1688032" y="1046533"/>
                </a:lnTo>
                <a:cubicBezTo>
                  <a:pt x="1684393" y="1047571"/>
                  <a:pt x="1680536" y="1047571"/>
                  <a:pt x="1676897" y="1046533"/>
                </a:cubicBezTo>
                <a:lnTo>
                  <a:pt x="1329111" y="947904"/>
                </a:lnTo>
                <a:cubicBezTo>
                  <a:pt x="1325815" y="946969"/>
                  <a:pt x="1322329" y="946880"/>
                  <a:pt x="1318986" y="947645"/>
                </a:cubicBezTo>
                <a:lnTo>
                  <a:pt x="770519" y="1073184"/>
                </a:lnTo>
                <a:cubicBezTo>
                  <a:pt x="768369" y="1073679"/>
                  <a:pt x="766313" y="1074517"/>
                  <a:pt x="764430" y="1075660"/>
                </a:cubicBezTo>
                <a:close/>
              </a:path>
            </a:pathLst>
          </a:custGeom>
          <a:solidFill>
            <a:srgbClr val="02D1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695" name="Google Shape;695;p69"/>
          <p:cNvSpPr txBox="1"/>
          <p:nvPr/>
        </p:nvSpPr>
        <p:spPr>
          <a:xfrm>
            <a:off x="4865806" y="1682217"/>
            <a:ext cx="2144700" cy="18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1200">
                <a:solidFill>
                  <a:schemeClr val="dk1"/>
                </a:solidFill>
                <a:latin typeface="Zalando Sans"/>
                <a:ea typeface="Zalando Sans"/>
                <a:cs typeface="Zalando Sans"/>
                <a:sym typeface="Zalando Sans"/>
              </a:rPr>
              <a:t>Lorem ipsum dolor sit amet</a:t>
            </a:r>
            <a:endParaRPr sz="1200">
              <a:solidFill>
                <a:schemeClr val="dk1"/>
              </a:solidFill>
              <a:latin typeface="Zalando Sans"/>
              <a:ea typeface="Zalando Sans"/>
              <a:cs typeface="Zalando Sans"/>
              <a:sym typeface="Zalando Sans"/>
            </a:endParaRPr>
          </a:p>
        </p:txBody>
      </p:sp>
      <p:sp>
        <p:nvSpPr>
          <p:cNvPr id="696" name="Google Shape;696;p69"/>
          <p:cNvSpPr txBox="1"/>
          <p:nvPr/>
        </p:nvSpPr>
        <p:spPr>
          <a:xfrm>
            <a:off x="4865806" y="851220"/>
            <a:ext cx="2369100" cy="8313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6000"/>
              <a:buFont typeface="Arial"/>
              <a:buNone/>
            </a:pPr>
            <a:r>
              <a:rPr lang="en" spc="-200" sz="6000">
                <a:solidFill>
                  <a:schemeClr val="dk1"/>
                </a:solidFill>
                <a:latin typeface="Zalando Sans SemiExpanded Black"/>
                <a:ea typeface="Zalando Sans SemiExpanded Black"/>
                <a:cs typeface="Zalando Sans SemiExpanded Black"/>
                <a:sym typeface="Zalando Sans SemiExpanded Black"/>
              </a:rPr>
              <a:t>75%</a:t>
            </a:r>
            <a:endParaRPr sz="6000">
              <a:solidFill>
                <a:schemeClr val="dk1"/>
              </a:solidFill>
              <a:latin typeface="Zalando Sans SemiExpanded Black"/>
              <a:ea typeface="Zalando Sans SemiExpanded Black"/>
              <a:cs typeface="Zalando Sans SemiExpanded Black"/>
              <a:sym typeface="Zalando Sans SemiExpanded Black"/>
            </a:endParaRPr>
          </a:p>
        </p:txBody>
      </p:sp>
      <p:grpSp>
        <p:nvGrpSpPr>
          <p:cNvPr id="697" name="Google Shape;697;p69"/>
          <p:cNvGrpSpPr/>
          <p:nvPr/>
        </p:nvGrpSpPr>
        <p:grpSpPr>
          <a:xfrm>
            <a:off x="8356939" y="2127709"/>
            <a:ext cx="199106" cy="199106"/>
            <a:chOff x="7686675" y="2410769"/>
            <a:chExt cx="326784" cy="326784"/>
          </a:xfrm>
        </p:grpSpPr>
        <p:sp>
          <p:nvSpPr>
            <p:cNvPr id="698" name="Google Shape;698;p69"/>
            <p:cNvSpPr/>
            <p:nvPr/>
          </p:nvSpPr>
          <p:spPr>
            <a:xfrm>
              <a:off x="7686675" y="2410769"/>
              <a:ext cx="326784" cy="326784"/>
            </a:xfrm>
            <a:prstGeom prst="ellipse">
              <a:avLst/>
            </a:prstGeom>
            <a:solidFill>
              <a:schemeClr val="lt1">
                <a:alpha val="7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699" name="Google Shape;699;p69"/>
            <p:cNvSpPr/>
            <p:nvPr/>
          </p:nvSpPr>
          <p:spPr>
            <a:xfrm>
              <a:off x="7762437" y="2486531"/>
              <a:ext cx="175260" cy="17526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pSp>
      <p:sp>
        <p:nvSpPr>
          <p:cNvPr id="700" name="Google Shape;700;p69"/>
          <p:cNvSpPr/>
          <p:nvPr/>
        </p:nvSpPr>
        <p:spPr>
          <a:xfrm>
            <a:off x="7355148" y="2101849"/>
            <a:ext cx="887100" cy="2508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rtl="0" algn="l">
              <a:spcBef>
                <a:spcPts val="0"/>
              </a:spcBef>
              <a:spcAft>
                <a:spcPts val="0"/>
              </a:spcAft>
              <a:buSzPts val="900"/>
              <a:buNone/>
            </a:pPr>
            <a:r>
              <a:rPr lang="en" spc="-30" sz="900">
                <a:solidFill>
                  <a:schemeClr val="lt1"/>
                </a:solidFill>
                <a:latin typeface="Zalando Sans SemiExpanded Black"/>
                <a:ea typeface="Zalando Sans SemiExpanded Black"/>
                <a:cs typeface="Zalando Sans SemiExpanded Black"/>
                <a:sym typeface="Zalando Sans SemiExpanded Black"/>
              </a:rPr>
              <a:t>75</a:t>
            </a:r>
            <a:r>
              <a:rPr lang="en" spc="-30" sz="900">
                <a:solidFill>
                  <a:schemeClr val="lt1"/>
                </a:solidFill>
                <a:latin typeface="Zalando Sans SemiExpanded Black"/>
                <a:ea typeface="Zalando Sans SemiExpanded Black"/>
                <a:cs typeface="Zalando Sans SemiExpanded Black"/>
                <a:sym typeface="Zalando Sans SemiExpanded Black"/>
              </a:rPr>
              <a:t>%</a:t>
            </a:r>
            <a:r>
              <a:rPr lang="en" spc="-200" sz="900">
                <a:solidFill>
                  <a:schemeClr val="lt1"/>
                </a:solidFill>
                <a:latin typeface="Zalando Sans SemiExpanded"/>
                <a:ea typeface="Zalando Sans SemiExpanded"/>
                <a:cs typeface="Zalando Sans SemiExpanded"/>
                <a:sym typeface="Zalando Sans SemiExpanded"/>
              </a:rPr>
              <a:t>      </a:t>
            </a:r>
            <a:r>
              <a:rPr lang="en" spc="-30" sz="900">
                <a:solidFill>
                  <a:schemeClr val="lt1"/>
                </a:solidFill>
                <a:latin typeface="Zalando Sans"/>
                <a:ea typeface="Zalando Sans"/>
                <a:cs typeface="Zalando Sans"/>
                <a:sym typeface="Zalando Sans"/>
              </a:rPr>
              <a:t>Lorem</a:t>
            </a:r>
            <a:endParaRPr sz="900">
              <a:solidFill>
                <a:schemeClr val="lt1"/>
              </a:solidFill>
              <a:latin typeface="Zalando Sans"/>
              <a:ea typeface="Zalando Sans"/>
              <a:cs typeface="Zalando Sans"/>
              <a:sym typeface="Zalando Sans"/>
            </a:endParaRPr>
          </a:p>
        </p:txBody>
      </p:sp>
      <p:sp>
        <p:nvSpPr>
          <p:cNvPr id="701" name="Google Shape;701;p69"/>
          <p:cNvSpPr txBox="1"/>
          <p:nvPr>
            <p:ph idx="1" type="subTitle"/>
          </p:nvPr>
        </p:nvSpPr>
        <p:spPr>
          <a:xfrm>
            <a:off x="380999" y="2211387"/>
            <a:ext cx="41910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a:t>
            </a:r>
            <a:br>
              <a:rPr lang="en" spc="-30"/>
            </a:br>
            <a:r>
              <a:rPr lang="en" spc="-30"/>
              <a:t>eiusmod tempor incididunt ut labore et dolore magna aliqua.</a:t>
            </a:r>
            <a:endParaRPr/>
          </a:p>
        </p:txBody>
      </p:sp>
      <p:sp>
        <p:nvSpPr>
          <p:cNvPr id="702" name="Google Shape;702;p69"/>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Content with performance metrics</a:t>
            </a:r>
            <a:endParaRPr sz="700">
              <a:solidFill>
                <a:srgbClr val="8B8B8B"/>
              </a:solidFill>
              <a:latin typeface="Zalando Sans"/>
              <a:ea typeface="Zalando Sans"/>
              <a:cs typeface="Zalando Sans"/>
              <a:sym typeface="Zalando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70"/>
          <p:cNvSpPr/>
          <p:nvPr/>
        </p:nvSpPr>
        <p:spPr>
          <a:xfrm>
            <a:off x="5063050" y="899701"/>
            <a:ext cx="3208800" cy="3208800"/>
          </a:xfrm>
          <a:prstGeom prst="pie">
            <a:avLst>
              <a:gd fmla="val 0" name="adj1"/>
              <a:gd fmla="val 16200000" name="adj2"/>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708" name="Google Shape;708;p70"/>
          <p:cNvSpPr txBox="1"/>
          <p:nvPr/>
        </p:nvSpPr>
        <p:spPr>
          <a:xfrm>
            <a:off x="6667499" y="2695205"/>
            <a:ext cx="15843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lt1"/>
                </a:solidFill>
                <a:latin typeface="Zalando Sans"/>
                <a:ea typeface="Zalando Sans"/>
                <a:cs typeface="Zalando Sans"/>
                <a:sym typeface="Zalando Sans"/>
              </a:rPr>
              <a:t>Lorem ipsum dolor sit amet</a:t>
            </a:r>
            <a:endParaRPr sz="900">
              <a:solidFill>
                <a:schemeClr val="lt1"/>
              </a:solidFill>
              <a:latin typeface="Zalando Sans"/>
              <a:ea typeface="Zalando Sans"/>
              <a:cs typeface="Zalando Sans"/>
              <a:sym typeface="Zalando Sans"/>
            </a:endParaRPr>
          </a:p>
        </p:txBody>
      </p:sp>
      <p:sp>
        <p:nvSpPr>
          <p:cNvPr id="709" name="Google Shape;709;p70"/>
          <p:cNvSpPr txBox="1"/>
          <p:nvPr/>
        </p:nvSpPr>
        <p:spPr>
          <a:xfrm>
            <a:off x="6687623" y="1486945"/>
            <a:ext cx="1584300" cy="554100"/>
          </a:xfrm>
          <a:prstGeom prst="rect">
            <a:avLst/>
          </a:prstGeom>
          <a:noFill/>
          <a:ln>
            <a:noFill/>
          </a:ln>
        </p:spPr>
        <p:txBody>
          <a:bodyPr anchorCtr="0" anchor="t" bIns="0" lIns="0" spcFirstLastPara="1" rIns="0" wrap="square" tIns="0">
            <a:spAutoFit/>
          </a:bodyPr>
          <a:lstStyle/>
          <a:p>
            <a:pPr indent="0" lvl="0" marL="0" rtl="0" algn="r">
              <a:lnSpc>
                <a:spcPct val="90000"/>
              </a:lnSpc>
              <a:spcBef>
                <a:spcPts val="0"/>
              </a:spcBef>
              <a:spcAft>
                <a:spcPts val="0"/>
              </a:spcAft>
              <a:buClr>
                <a:schemeClr val="dk1"/>
              </a:buClr>
              <a:buSzPts val="6000"/>
              <a:buFont typeface="Arial"/>
              <a:buNone/>
            </a:pPr>
            <a:r>
              <a:rPr lang="en" spc="-200" sz="4000">
                <a:solidFill>
                  <a:schemeClr val="dk1"/>
                </a:solidFill>
                <a:latin typeface="Zalando Sans SemiExpanded Black"/>
                <a:ea typeface="Zalando Sans SemiExpanded Black"/>
                <a:cs typeface="Zalando Sans SemiExpanded Black"/>
                <a:sym typeface="Zalando Sans SemiExpanded Black"/>
              </a:rPr>
              <a:t>75%</a:t>
            </a:r>
            <a:endParaRPr sz="4000">
              <a:solidFill>
                <a:schemeClr val="dk1"/>
              </a:solidFill>
              <a:latin typeface="Zalando Sans SemiExpanded Black"/>
              <a:ea typeface="Zalando Sans SemiExpanded Black"/>
              <a:cs typeface="Zalando Sans SemiExpanded Black"/>
              <a:sym typeface="Zalando Sans SemiExpanded Black"/>
            </a:endParaRPr>
          </a:p>
        </p:txBody>
      </p:sp>
      <p:sp>
        <p:nvSpPr>
          <p:cNvPr id="710" name="Google Shape;710;p70"/>
          <p:cNvSpPr txBox="1"/>
          <p:nvPr>
            <p:ph type="title"/>
          </p:nvPr>
        </p:nvSpPr>
        <p:spPr>
          <a:xfrm>
            <a:off x="381000" y="569595"/>
            <a:ext cx="3810000" cy="1576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a:t>
            </a:r>
            <a:br>
              <a:rPr lang="en" spc="-100"/>
            </a:br>
            <a:r>
              <a:rPr lang="en" spc="-100"/>
              <a:t>dolor sit amet </a:t>
            </a:r>
            <a:br>
              <a:rPr lang="en" spc="-100"/>
            </a:br>
            <a:r>
              <a:rPr lang="en" spc="-100"/>
              <a:t>consectetur adipiscing elit sed</a:t>
            </a:r>
            <a:endParaRPr/>
          </a:p>
        </p:txBody>
      </p:sp>
      <p:sp>
        <p:nvSpPr>
          <p:cNvPr id="711" name="Google Shape;711;p70"/>
          <p:cNvSpPr txBox="1"/>
          <p:nvPr>
            <p:ph idx="1" type="subTitle"/>
          </p:nvPr>
        </p:nvSpPr>
        <p:spPr>
          <a:xfrm>
            <a:off x="380999" y="2211387"/>
            <a:ext cx="41910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a:t>
            </a:r>
            <a:br>
              <a:rPr lang="en" spc="-30"/>
            </a:br>
            <a:r>
              <a:rPr lang="en" spc="-30"/>
              <a:t>eiusmod tempor incididunt ut labore et dolore magna aliqua.</a:t>
            </a:r>
            <a:endParaRPr/>
          </a:p>
        </p:txBody>
      </p:sp>
      <p:sp>
        <p:nvSpPr>
          <p:cNvPr id="712" name="Google Shape;712;p70"/>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Content with one pie chart</a:t>
            </a:r>
            <a:endParaRPr sz="700">
              <a:solidFill>
                <a:srgbClr val="8B8B8B"/>
              </a:solidFill>
              <a:latin typeface="Zalando Sans"/>
              <a:ea typeface="Zalando Sans"/>
              <a:cs typeface="Zalando Sans"/>
              <a:sym typeface="Zalando Sans"/>
            </a:endParaRPr>
          </a:p>
        </p:txBody>
      </p:sp>
      <p:sp>
        <p:nvSpPr>
          <p:cNvPr id="713" name="Google Shape;713;p70"/>
          <p:cNvSpPr txBox="1"/>
          <p:nvPr>
            <p:ph idx="2" type="body"/>
          </p:nvPr>
        </p:nvSpPr>
        <p:spPr>
          <a:xfrm>
            <a:off x="380998" y="2906240"/>
            <a:ext cx="3810000" cy="984900"/>
          </a:xfrm>
          <a:prstGeom prst="rect">
            <a:avLst/>
          </a:prstGeom>
          <a:noFill/>
          <a:ln>
            <a:noFill/>
          </a:ln>
        </p:spPr>
        <p:txBody>
          <a:bodyPr anchorCtr="0" anchor="t" bIns="0" lIns="0" spcFirstLastPara="1" rIns="0" wrap="square" tIns="0">
            <a:noAutofit/>
          </a:bodyPr>
          <a:lstStyle/>
          <a:p>
            <a:pPr indent="-182880" lvl="0" marL="182880" rtl="0" algn="l">
              <a:spcBef>
                <a:spcPts val="600"/>
              </a:spcBef>
              <a:spcAft>
                <a:spcPts val="0"/>
              </a:spcAft>
              <a:buSzPts val="900"/>
              <a:buFont typeface="Zalando Sans"/>
              <a:buChar char="•"/>
            </a:pPr>
            <a:r>
              <a:rPr lang="en" spc="-30"/>
              <a:t>Duis aute irure dolor in reprehenderit in voluptate velit esse cillum</a:t>
            </a:r>
            <a:endParaRPr spc="-30"/>
          </a:p>
          <a:p>
            <a:pPr indent="-182880" lvl="0" marL="182880" rtl="0" algn="l">
              <a:spcBef>
                <a:spcPts val="600"/>
              </a:spcBef>
              <a:spcAft>
                <a:spcPts val="0"/>
              </a:spcAft>
              <a:buSzPts val="900"/>
              <a:buFont typeface="Zalando Sans"/>
              <a:buChar char="•"/>
            </a:pPr>
            <a:r>
              <a:rPr lang="en" spc="-30"/>
              <a:t>Excepteur sint occaecat cupidatat non provident.</a:t>
            </a:r>
            <a:endParaRPr spc="-30"/>
          </a:p>
          <a:p>
            <a:pPr indent="-182880" lvl="0" marL="182880" rtl="0" algn="l">
              <a:spcBef>
                <a:spcPts val="600"/>
              </a:spcBef>
              <a:spcAft>
                <a:spcPts val="0"/>
              </a:spcAft>
              <a:buSzPts val="900"/>
              <a:buFont typeface="Zalando Sans"/>
              <a:buChar char="•"/>
            </a:pPr>
            <a:r>
              <a:rPr lang="en" spc="-30"/>
              <a:t>Sed ut perspiciatis unde omnis iste natus error sit voluptatem </a:t>
            </a:r>
            <a:endParaRPr spc="-30"/>
          </a:p>
          <a:p>
            <a:pPr indent="-182880" lvl="0" marL="182880" rtl="0" algn="l">
              <a:spcBef>
                <a:spcPts val="600"/>
              </a:spcBef>
              <a:spcAft>
                <a:spcPts val="0"/>
              </a:spcAft>
              <a:buSzPts val="900"/>
              <a:buFont typeface="Zalando Sans"/>
              <a:buChar char="•"/>
            </a:pPr>
            <a:r>
              <a:rPr lang="en" spc="-30"/>
              <a:t>Accusantium doloremque laudantium, totam rem aperiam</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71"/>
          <p:cNvSpPr/>
          <p:nvPr/>
        </p:nvSpPr>
        <p:spPr>
          <a:xfrm rot="-5400000">
            <a:off x="5063050" y="899746"/>
            <a:ext cx="3208800" cy="3208800"/>
          </a:xfrm>
          <a:prstGeom prst="blockArc">
            <a:avLst>
              <a:gd fmla="val 3213100" name="adj1"/>
              <a:gd fmla="val 21599997" name="adj2"/>
              <a:gd fmla="val 17401" name="adj3"/>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719" name="Google Shape;719;p71"/>
          <p:cNvSpPr/>
          <p:nvPr/>
        </p:nvSpPr>
        <p:spPr>
          <a:xfrm rot="-1799740">
            <a:off x="5626082" y="1462781"/>
            <a:ext cx="2082873" cy="2082873"/>
          </a:xfrm>
          <a:prstGeom prst="blockArc">
            <a:avLst>
              <a:gd fmla="val 18017714" name="adj1"/>
              <a:gd fmla="val 21214886" name="adj2"/>
              <a:gd fmla="val 22756" name="adj3"/>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Zalando Sans"/>
              <a:ea typeface="Zalando Sans"/>
              <a:cs typeface="Zalando Sans"/>
              <a:sym typeface="Zalando Sans"/>
            </a:endParaRPr>
          </a:p>
        </p:txBody>
      </p:sp>
      <p:sp>
        <p:nvSpPr>
          <p:cNvPr id="720" name="Google Shape;720;p71"/>
          <p:cNvSpPr txBox="1"/>
          <p:nvPr>
            <p:ph type="title"/>
          </p:nvPr>
        </p:nvSpPr>
        <p:spPr>
          <a:xfrm>
            <a:off x="381000" y="569595"/>
            <a:ext cx="3810000" cy="1576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a:t>
            </a:r>
            <a:br>
              <a:rPr lang="en" spc="-100"/>
            </a:br>
            <a:r>
              <a:rPr lang="en" spc="-100"/>
              <a:t>dolor sit amet </a:t>
            </a:r>
            <a:br>
              <a:rPr lang="en" spc="-100"/>
            </a:br>
            <a:r>
              <a:rPr lang="en" spc="-100"/>
              <a:t>consectetur adipiscing elit sed</a:t>
            </a:r>
            <a:endParaRPr/>
          </a:p>
        </p:txBody>
      </p:sp>
      <p:sp>
        <p:nvSpPr>
          <p:cNvPr id="721" name="Google Shape;721;p71"/>
          <p:cNvSpPr txBox="1"/>
          <p:nvPr>
            <p:ph idx="1" type="subTitle"/>
          </p:nvPr>
        </p:nvSpPr>
        <p:spPr>
          <a:xfrm>
            <a:off x="380999" y="2211387"/>
            <a:ext cx="41910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a:t>
            </a:r>
            <a:br>
              <a:rPr lang="en" spc="-30"/>
            </a:br>
            <a:r>
              <a:rPr lang="en" spc="-30"/>
              <a:t>eiusmod tempor incididunt ut labore et dolore magna aliqua.</a:t>
            </a:r>
            <a:endParaRPr/>
          </a:p>
        </p:txBody>
      </p:sp>
      <p:sp>
        <p:nvSpPr>
          <p:cNvPr id="722" name="Google Shape;722;p71"/>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Content with two pie charts</a:t>
            </a:r>
            <a:endParaRPr sz="700">
              <a:solidFill>
                <a:srgbClr val="8B8B8B"/>
              </a:solidFill>
              <a:latin typeface="Zalando Sans"/>
              <a:ea typeface="Zalando Sans"/>
              <a:cs typeface="Zalando Sans"/>
              <a:sym typeface="Zalando Sans"/>
            </a:endParaRPr>
          </a:p>
        </p:txBody>
      </p:sp>
      <p:sp>
        <p:nvSpPr>
          <p:cNvPr id="723" name="Google Shape;723;p71"/>
          <p:cNvSpPr txBox="1"/>
          <p:nvPr/>
        </p:nvSpPr>
        <p:spPr>
          <a:xfrm>
            <a:off x="380998" y="2830047"/>
            <a:ext cx="1584300" cy="554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lt1"/>
              </a:buClr>
              <a:buSzPts val="4000"/>
              <a:buFont typeface="Arial"/>
              <a:buNone/>
            </a:pPr>
            <a:r>
              <a:rPr lang="en" spc="-200" sz="4000">
                <a:solidFill>
                  <a:schemeClr val="dk2"/>
                </a:solidFill>
                <a:latin typeface="Zalando Sans SemiExpanded Black"/>
                <a:ea typeface="Zalando Sans SemiExpanded Black"/>
                <a:cs typeface="Zalando Sans SemiExpanded Black"/>
                <a:sym typeface="Zalando Sans SemiExpanded Black"/>
              </a:rPr>
              <a:t>85</a:t>
            </a:r>
            <a:r>
              <a:rPr lang="en" spc="-200" sz="4000">
                <a:solidFill>
                  <a:schemeClr val="dk2"/>
                </a:solidFill>
                <a:latin typeface="Zalando Sans SemiExpanded Black"/>
                <a:ea typeface="Zalando Sans SemiExpanded Black"/>
                <a:cs typeface="Zalando Sans SemiExpanded Black"/>
                <a:sym typeface="Zalando Sans SemiExpanded Black"/>
              </a:rPr>
              <a:t>%</a:t>
            </a:r>
            <a:endParaRPr sz="4000">
              <a:solidFill>
                <a:schemeClr val="dk2"/>
              </a:solidFill>
              <a:latin typeface="Zalando Sans SemiExpanded Black"/>
              <a:ea typeface="Zalando Sans SemiExpanded Black"/>
              <a:cs typeface="Zalando Sans SemiExpanded Black"/>
              <a:sym typeface="Zalando Sans SemiExpanded Black"/>
            </a:endParaRPr>
          </a:p>
        </p:txBody>
      </p:sp>
      <p:sp>
        <p:nvSpPr>
          <p:cNvPr id="724" name="Google Shape;724;p71"/>
          <p:cNvSpPr txBox="1"/>
          <p:nvPr/>
        </p:nvSpPr>
        <p:spPr>
          <a:xfrm>
            <a:off x="380998" y="3683938"/>
            <a:ext cx="15843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pc="-30" sz="900">
              <a:solidFill>
                <a:schemeClr val="dk1"/>
              </a:solidFill>
              <a:latin typeface="Zalando Sans"/>
              <a:ea typeface="Zalando Sans"/>
              <a:cs typeface="Zalando Sans"/>
              <a:sym typeface="Zalando Sans"/>
            </a:endParaRPr>
          </a:p>
        </p:txBody>
      </p:sp>
      <p:sp>
        <p:nvSpPr>
          <p:cNvPr id="725" name="Google Shape;725;p71"/>
          <p:cNvSpPr txBox="1"/>
          <p:nvPr/>
        </p:nvSpPr>
        <p:spPr>
          <a:xfrm>
            <a:off x="2606698" y="2830047"/>
            <a:ext cx="1584300" cy="554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lt1"/>
              </a:buClr>
              <a:buSzPts val="4000"/>
              <a:buFont typeface="Arial"/>
              <a:buNone/>
            </a:pPr>
            <a:r>
              <a:rPr lang="en" spc="-200" sz="4000">
                <a:solidFill>
                  <a:schemeClr val="accent2"/>
                </a:solidFill>
                <a:latin typeface="Zalando Sans SemiExpanded Black"/>
                <a:ea typeface="Zalando Sans SemiExpanded Black"/>
                <a:cs typeface="Zalando Sans SemiExpanded Black"/>
                <a:sym typeface="Zalando Sans SemiExpanded Black"/>
              </a:rPr>
              <a:t>15</a:t>
            </a:r>
            <a:r>
              <a:rPr lang="en" spc="-200" sz="4000">
                <a:solidFill>
                  <a:schemeClr val="accent2"/>
                </a:solidFill>
                <a:latin typeface="Zalando Sans SemiExpanded Black"/>
                <a:ea typeface="Zalando Sans SemiExpanded Black"/>
                <a:cs typeface="Zalando Sans SemiExpanded Black"/>
                <a:sym typeface="Zalando Sans SemiExpanded Black"/>
              </a:rPr>
              <a:t>%</a:t>
            </a:r>
            <a:endParaRPr sz="4000">
              <a:solidFill>
                <a:schemeClr val="accent2"/>
              </a:solidFill>
              <a:latin typeface="Zalando Sans SemiExpanded Black"/>
              <a:ea typeface="Zalando Sans SemiExpanded Black"/>
              <a:cs typeface="Zalando Sans SemiExpanded Black"/>
              <a:sym typeface="Zalando Sans SemiExpanded Black"/>
            </a:endParaRPr>
          </a:p>
        </p:txBody>
      </p:sp>
      <p:sp>
        <p:nvSpPr>
          <p:cNvPr id="726" name="Google Shape;726;p71"/>
          <p:cNvSpPr txBox="1"/>
          <p:nvPr/>
        </p:nvSpPr>
        <p:spPr>
          <a:xfrm>
            <a:off x="2606698" y="3683938"/>
            <a:ext cx="1584300" cy="415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pc="-30" sz="900">
              <a:solidFill>
                <a:schemeClr val="dk1"/>
              </a:solidFill>
              <a:latin typeface="Zalando Sans"/>
              <a:ea typeface="Zalando Sans"/>
              <a:cs typeface="Zalando Sans"/>
              <a:sym typeface="Zalando Sans"/>
            </a:endParaRPr>
          </a:p>
        </p:txBody>
      </p:sp>
      <p:cxnSp>
        <p:nvCxnSpPr>
          <p:cNvPr id="727" name="Google Shape;727;p71"/>
          <p:cNvCxnSpPr>
            <a:stCxn id="728" idx="6"/>
          </p:cNvCxnSpPr>
          <p:nvPr/>
        </p:nvCxnSpPr>
        <p:spPr>
          <a:xfrm>
            <a:off x="533992" y="3496027"/>
            <a:ext cx="3573600" cy="0"/>
          </a:xfrm>
          <a:prstGeom prst="straightConnector1">
            <a:avLst/>
          </a:prstGeom>
          <a:noFill/>
          <a:ln cap="flat" cmpd="sng" w="9525">
            <a:solidFill>
              <a:schemeClr val="dk1"/>
            </a:solidFill>
            <a:prstDash val="solid"/>
            <a:miter lim="80"/>
            <a:headEnd len="sm" w="sm" type="none"/>
            <a:tailEnd len="sm" w="sm" type="none"/>
          </a:ln>
        </p:spPr>
      </p:cxnSp>
      <p:grpSp>
        <p:nvGrpSpPr>
          <p:cNvPr id="729" name="Google Shape;729;p71"/>
          <p:cNvGrpSpPr/>
          <p:nvPr/>
        </p:nvGrpSpPr>
        <p:grpSpPr>
          <a:xfrm>
            <a:off x="381081" y="3396490"/>
            <a:ext cx="199058" cy="199058"/>
            <a:chOff x="7686675" y="2410769"/>
            <a:chExt cx="326700" cy="326700"/>
          </a:xfrm>
        </p:grpSpPr>
        <p:sp>
          <p:nvSpPr>
            <p:cNvPr id="730" name="Google Shape;730;p71"/>
            <p:cNvSpPr/>
            <p:nvPr/>
          </p:nvSpPr>
          <p:spPr>
            <a:xfrm>
              <a:off x="7686675" y="2410769"/>
              <a:ext cx="326700" cy="326700"/>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28" name="Google Shape;728;p71"/>
            <p:cNvSpPr/>
            <p:nvPr/>
          </p:nvSpPr>
          <p:spPr>
            <a:xfrm>
              <a:off x="7762437" y="2486531"/>
              <a:ext cx="175200" cy="17520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pSp>
      <p:grpSp>
        <p:nvGrpSpPr>
          <p:cNvPr id="731" name="Google Shape;731;p71"/>
          <p:cNvGrpSpPr/>
          <p:nvPr/>
        </p:nvGrpSpPr>
        <p:grpSpPr>
          <a:xfrm>
            <a:off x="2606706" y="3396490"/>
            <a:ext cx="199058" cy="199058"/>
            <a:chOff x="7686675" y="2410769"/>
            <a:chExt cx="326700" cy="326700"/>
          </a:xfrm>
        </p:grpSpPr>
        <p:sp>
          <p:nvSpPr>
            <p:cNvPr id="732" name="Google Shape;732;p71"/>
            <p:cNvSpPr/>
            <p:nvPr/>
          </p:nvSpPr>
          <p:spPr>
            <a:xfrm>
              <a:off x="7686675" y="2410769"/>
              <a:ext cx="326700" cy="326700"/>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33" name="Google Shape;733;p71"/>
            <p:cNvSpPr/>
            <p:nvPr/>
          </p:nvSpPr>
          <p:spPr>
            <a:xfrm>
              <a:off x="7762437" y="2486531"/>
              <a:ext cx="175200" cy="1752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72"/>
          <p:cNvSpPr/>
          <p:nvPr/>
        </p:nvSpPr>
        <p:spPr>
          <a:xfrm>
            <a:off x="6898892" y="1965700"/>
            <a:ext cx="1864106" cy="2473107"/>
          </a:xfrm>
          <a:prstGeom prst="roundRect">
            <a:avLst>
              <a:gd fmla="val 5427" name="adj"/>
            </a:avLst>
          </a:prstGeom>
          <a:noFill/>
          <a:ln cap="flat" cmpd="sng" w="9525">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39" name="Google Shape;739;p72"/>
          <p:cNvSpPr/>
          <p:nvPr/>
        </p:nvSpPr>
        <p:spPr>
          <a:xfrm>
            <a:off x="4925961" y="1965699"/>
            <a:ext cx="1864106" cy="2473107"/>
          </a:xfrm>
          <a:prstGeom prst="roundRect">
            <a:avLst>
              <a:gd fmla="val 5822"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pic>
        <p:nvPicPr>
          <p:cNvPr id="740" name="Google Shape;740;p72"/>
          <p:cNvPicPr preferRelativeResize="0"/>
          <p:nvPr/>
        </p:nvPicPr>
        <p:blipFill rotWithShape="1">
          <a:blip r:embed="rId3">
            <a:alphaModFix/>
          </a:blip>
          <a:srcRect b="0" l="0" r="0" t="0"/>
          <a:stretch/>
        </p:blipFill>
        <p:spPr>
          <a:xfrm>
            <a:off x="5453592" y="2186621"/>
            <a:ext cx="808844" cy="286704"/>
          </a:xfrm>
          <a:prstGeom prst="rect">
            <a:avLst/>
          </a:prstGeom>
          <a:noFill/>
          <a:ln>
            <a:noFill/>
          </a:ln>
        </p:spPr>
      </p:pic>
      <p:sp>
        <p:nvSpPr>
          <p:cNvPr id="741" name="Google Shape;741;p72"/>
          <p:cNvSpPr/>
          <p:nvPr/>
        </p:nvSpPr>
        <p:spPr>
          <a:xfrm>
            <a:off x="380998" y="3602830"/>
            <a:ext cx="8382000" cy="340519"/>
          </a:xfrm>
          <a:prstGeom prst="roundRect">
            <a:avLst>
              <a:gd fmla="val 1666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aphicFrame>
        <p:nvGraphicFramePr>
          <p:cNvPr id="742" name="Google Shape;742;p72"/>
          <p:cNvGraphicFramePr/>
          <p:nvPr/>
        </p:nvGraphicFramePr>
        <p:xfrm>
          <a:off x="380999" y="2119981"/>
          <a:ext cx="3000000" cy="3000000"/>
        </p:xfrm>
        <a:graphic>
          <a:graphicData uri="http://schemas.openxmlformats.org/drawingml/2006/table">
            <a:tbl>
              <a:tblPr>
                <a:noFill/>
                <a:tableStyleId>{D8E8FDE5-6A71-450F-8585-3C45E34F8196}</a:tableStyleId>
              </a:tblPr>
              <a:tblGrid>
                <a:gridCol w="4436150"/>
              </a:tblGrid>
              <a:tr h="455700">
                <a:tc>
                  <a:txBody>
                    <a:bodyPr/>
                    <a:lstStyle/>
                    <a:p>
                      <a:pPr indent="0" lvl="0" marL="0" marR="0" rtl="0" algn="l">
                        <a:lnSpc>
                          <a:spcPct val="120937"/>
                        </a:lnSpc>
                        <a:spcBef>
                          <a:spcPts val="0"/>
                        </a:spcBef>
                        <a:spcAft>
                          <a:spcPts val="0"/>
                        </a:spcAft>
                        <a:buClr>
                          <a:schemeClr val="dk1"/>
                        </a:buClr>
                        <a:buSzPts val="2800"/>
                        <a:buFont typeface="Arial"/>
                        <a:buNone/>
                      </a:pPr>
                      <a:r>
                        <a:t/>
                      </a:r>
                      <a:endParaRPr b="0" sz="900" u="none" cap="none" strike="noStrike">
                        <a:solidFill>
                          <a:schemeClr val="dk1"/>
                        </a:solidFill>
                        <a:latin typeface="Zalando Sans Medium"/>
                        <a:ea typeface="Zalando Sans Medium"/>
                        <a:cs typeface="Zalando Sans Medium"/>
                        <a:sym typeface="Zalando Sans Medium"/>
                      </a:endParaRPr>
                    </a:p>
                  </a:txBody>
                  <a:tcPr marT="45725" marB="45725" marR="91450" marL="91450">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Clr>
                          <a:srgbClr val="000000"/>
                        </a:buClr>
                        <a:buSzPts val="1400"/>
                        <a:buFont typeface="Arial"/>
                        <a:buNone/>
                      </a:pPr>
                      <a:r>
                        <a:rPr lang="en" spc="-30" sz="900">
                          <a:latin typeface="Zalando Sans Medium"/>
                          <a:ea typeface="Zalando Sans Medium"/>
                          <a:cs typeface="Zalando Sans Medium"/>
                          <a:sym typeface="Zalando Sans Medium"/>
                        </a:rPr>
                        <a:t>Lorem ipsum dolor sit amet consectetur adipiscing elit</a:t>
                      </a:r>
                      <a:endParaRPr b="0" i="0" sz="900" u="none" cap="none" strike="noStrike">
                        <a:solidFill>
                          <a:srgbClr val="191919"/>
                        </a:solidFill>
                        <a:latin typeface="Zalando Sans Medium"/>
                        <a:ea typeface="Zalando Sans Medium"/>
                        <a:cs typeface="Zalando Sans Medium"/>
                        <a:sym typeface="Zalando Sans Medium"/>
                      </a:endParaRPr>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amet consectetur adipiscing elit</a:t>
                      </a:r>
                      <a:endParaRPr/>
                    </a:p>
                  </a:txBody>
                  <a:tcPr marT="45725" marB="45725" marR="91450" marL="91450" anchor="ct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amet consectetur adipiscing elit</a:t>
                      </a:r>
                      <a:endParaRPr/>
                    </a:p>
                  </a:txBody>
                  <a:tcPr marT="45725" marB="45725" marR="91450" marL="91450" anchor="ctr">
                    <a:lnT cap="flat" cmpd="sng" w="9525">
                      <a:solidFill>
                        <a:schemeClr val="lt2"/>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lt1"/>
                          </a:solidFill>
                          <a:latin typeface="Zalando Sans Medium"/>
                          <a:ea typeface="Zalando Sans Medium"/>
                          <a:cs typeface="Zalando Sans Medium"/>
                          <a:sym typeface="Zalando Sans Medium"/>
                        </a:rPr>
                        <a:t>Lorem ipsum dolor sit amet consectetur adipiscing elit</a:t>
                      </a:r>
                      <a:endParaRPr>
                        <a:solidFill>
                          <a:schemeClr val="lt1"/>
                        </a:solidFil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amet consectetur adipiscing elit</a:t>
                      </a:r>
                      <a:endParaRPr/>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743" name="Google Shape;743;p72"/>
          <p:cNvGraphicFramePr/>
          <p:nvPr/>
        </p:nvGraphicFramePr>
        <p:xfrm>
          <a:off x="7094531" y="2119981"/>
          <a:ext cx="3000000" cy="3000000"/>
        </p:xfrm>
        <a:graphic>
          <a:graphicData uri="http://schemas.openxmlformats.org/drawingml/2006/table">
            <a:tbl>
              <a:tblPr>
                <a:noFill/>
                <a:tableStyleId>{D8E8FDE5-6A71-450F-8585-3C45E34F8196}</a:tableStyleId>
              </a:tblPr>
              <a:tblGrid>
                <a:gridCol w="1472825"/>
              </a:tblGrid>
              <a:tr h="455700">
                <a:tc>
                  <a:txBody>
                    <a:bodyPr/>
                    <a:lstStyle/>
                    <a:p>
                      <a:pPr indent="0" lvl="0" marL="0" rtl="0" algn="ctr">
                        <a:lnSpc>
                          <a:spcPct val="120937"/>
                        </a:lnSpc>
                        <a:spcBef>
                          <a:spcPts val="0"/>
                        </a:spcBef>
                        <a:spcAft>
                          <a:spcPts val="0"/>
                        </a:spcAft>
                        <a:buClr>
                          <a:schemeClr val="dk1"/>
                        </a:buClr>
                        <a:buSzPts val="2800"/>
                        <a:buFont typeface="Arial"/>
                        <a:buNone/>
                      </a:pPr>
                      <a:r>
                        <a:rPr lang="en" spc="-30">
                          <a:latin typeface="Zalando Sans SemiExpanded SemiBold"/>
                          <a:ea typeface="Zalando Sans SemiExpanded SemiBold"/>
                          <a:cs typeface="Zalando Sans SemiExpanded SemiBold"/>
                          <a:sym typeface="Zalando Sans SemiExpanded SemiBold"/>
                        </a:rPr>
                        <a:t>Lorem ipsum</a:t>
                      </a:r>
                      <a:endParaRPr sz="1600">
                        <a:latin typeface="Zalando Sans Medium"/>
                        <a:ea typeface="Zalando Sans Medium"/>
                        <a:cs typeface="Zalando Sans Medium"/>
                        <a:sym typeface="Zalando Sans Medium"/>
                      </a:endParaRPr>
                    </a:p>
                  </a:txBody>
                  <a:tcPr marT="45725" marB="45725" marR="45725" marL="45725" anchor="ctr">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Clr>
                          <a:srgbClr val="000000"/>
                        </a:buClr>
                        <a:buSzPts val="1400"/>
                        <a:buFont typeface="Arial"/>
                        <a:buNone/>
                      </a:pPr>
                      <a:r>
                        <a:rPr lang="en" spc="-30" sz="900"/>
                        <a:t>Lorem ipsum dolor</a:t>
                      </a:r>
                      <a:endParaRPr i="0" sz="900" u="none" cap="none" strike="noStrike">
                        <a:solidFill>
                          <a:srgbClr val="191919"/>
                        </a:solidFill>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1"/>
                          </a:solidFill>
                          <a:latin typeface="Zalando Sans"/>
                          <a:ea typeface="Zalando Sans"/>
                          <a:cs typeface="Zalando Sans"/>
                          <a:sym typeface="Zalando Sans"/>
                        </a:rPr>
                        <a:t>Lorem ipsum dolor</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1"/>
                          </a:solidFill>
                          <a:latin typeface="Zalando Sans"/>
                          <a:ea typeface="Zalando Sans"/>
                          <a:cs typeface="Zalando Sans"/>
                          <a:sym typeface="Zalando Sans"/>
                        </a:rPr>
                        <a:t>Lorem ipsum dolor</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lt1"/>
                          </a:solidFill>
                          <a:latin typeface="Zalando Sans Medium"/>
                          <a:ea typeface="Zalando Sans Medium"/>
                          <a:cs typeface="Zalando Sans Medium"/>
                          <a:sym typeface="Zalando Sans Medium"/>
                        </a:rPr>
                        <a:t>Lorem ipsum dolor</a:t>
                      </a:r>
                      <a:endParaRPr>
                        <a:solidFill>
                          <a:schemeClr val="lt1"/>
                        </a:solidFill>
                        <a:latin typeface="Zalando Sans Medium"/>
                        <a:ea typeface="Zalando Sans Medium"/>
                        <a:cs typeface="Zalando Sans Medium"/>
                        <a:sym typeface="Zalando Sans Medium"/>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1"/>
                          </a:solidFill>
                          <a:latin typeface="Zalando Sans"/>
                          <a:ea typeface="Zalando Sans"/>
                          <a:cs typeface="Zalando Sans"/>
                          <a:sym typeface="Zalando Sans"/>
                        </a:rPr>
                        <a:t>Lorem ipsum dolor</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bl>
          </a:graphicData>
        </a:graphic>
      </p:graphicFrame>
      <p:graphicFrame>
        <p:nvGraphicFramePr>
          <p:cNvPr id="744" name="Google Shape;744;p72"/>
          <p:cNvGraphicFramePr/>
          <p:nvPr/>
        </p:nvGraphicFramePr>
        <p:xfrm>
          <a:off x="5121599" y="2119981"/>
          <a:ext cx="3000000" cy="3000000"/>
        </p:xfrm>
        <a:graphic>
          <a:graphicData uri="http://schemas.openxmlformats.org/drawingml/2006/table">
            <a:tbl>
              <a:tblPr>
                <a:noFill/>
                <a:tableStyleId>{D8E8FDE5-6A71-450F-8585-3C45E34F8196}</a:tableStyleId>
              </a:tblPr>
              <a:tblGrid>
                <a:gridCol w="1472825"/>
              </a:tblGrid>
              <a:tr h="455700">
                <a:tc>
                  <a:txBody>
                    <a:bodyPr/>
                    <a:lstStyle/>
                    <a:p>
                      <a:pPr indent="0" lvl="0" marL="0" marR="0" rtl="0" algn="ctr">
                        <a:lnSpc>
                          <a:spcPct val="120937"/>
                        </a:lnSpc>
                        <a:spcBef>
                          <a:spcPts val="0"/>
                        </a:spcBef>
                        <a:spcAft>
                          <a:spcPts val="0"/>
                        </a:spcAft>
                        <a:buClr>
                          <a:schemeClr val="dk1"/>
                        </a:buClr>
                        <a:buSzPts val="2800"/>
                        <a:buFont typeface="Arial"/>
                        <a:buNone/>
                      </a:pPr>
                      <a:r>
                        <a:t/>
                      </a:r>
                      <a:endParaRPr b="0" sz="1200" u="none" cap="none" strike="noStrike">
                        <a:latin typeface="Zalando Sans"/>
                        <a:ea typeface="Zalando Sans"/>
                        <a:cs typeface="Zalando Sans"/>
                        <a:sym typeface="Zalando Sans"/>
                      </a:endParaRPr>
                    </a:p>
                  </a:txBody>
                  <a:tcPr marT="45725" marB="45725" marR="45725" marL="45725">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Clr>
                          <a:srgbClr val="000000"/>
                        </a:buClr>
                        <a:buSzPts val="1400"/>
                        <a:buFont typeface="Arial"/>
                        <a:buNone/>
                      </a:pPr>
                      <a:r>
                        <a:rPr lang="en" spc="-30" sz="900"/>
                        <a:t>Lorem ipsum dolor</a:t>
                      </a:r>
                      <a:endParaRPr i="0" sz="900" u="none" cap="none" strike="noStrike">
                        <a:solidFill>
                          <a:srgbClr val="191919"/>
                        </a:solidFill>
                      </a:endParaRPr>
                    </a:p>
                  </a:txBody>
                  <a:tcPr marT="45725" marB="45725" marR="45725" marL="45725" anchor="ctr">
                    <a:lnT cap="flat" cmpd="sng" w="9525">
                      <a:solidFill>
                        <a:srgbClr val="000000">
                          <a:alpha val="0"/>
                        </a:srgbClr>
                      </a:solidFill>
                      <a:prstDash val="solid"/>
                      <a:round/>
                      <a:headEnd len="sm" w="sm" type="none"/>
                      <a:tailEnd len="sm" w="sm" type="none"/>
                    </a:lnT>
                    <a:lnB cap="flat" cmpd="sng" w="9525">
                      <a:solidFill>
                        <a:schemeClr val="lt1"/>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1"/>
                          </a:solidFill>
                          <a:latin typeface="Zalando Sans"/>
                          <a:ea typeface="Zalando Sans"/>
                          <a:cs typeface="Zalando Sans"/>
                          <a:sym typeface="Zalando Sans"/>
                        </a:rPr>
                        <a:t>Lorem ipsum dolor</a:t>
                      </a:r>
                      <a:endParaRPr/>
                    </a:p>
                  </a:txBody>
                  <a:tcPr marT="45725" marB="45725" marR="45725" marL="45725" anchor="ct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1"/>
                          </a:solidFill>
                          <a:latin typeface="Zalando Sans"/>
                          <a:ea typeface="Zalando Sans"/>
                          <a:cs typeface="Zalando Sans"/>
                          <a:sym typeface="Zalando Sans"/>
                        </a:rPr>
                        <a:t>Lorem ipsum dolor</a:t>
                      </a:r>
                      <a:endParaRPr/>
                    </a:p>
                  </a:txBody>
                  <a:tcPr marT="45725" marB="45725" marR="45725" marL="45725" anchor="ctr">
                    <a:lnT cap="flat" cmpd="sng" w="9525">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lt1"/>
                          </a:solidFill>
                          <a:latin typeface="Zalando Sans Medium"/>
                          <a:ea typeface="Zalando Sans Medium"/>
                          <a:cs typeface="Zalando Sans Medium"/>
                          <a:sym typeface="Zalando Sans Medium"/>
                        </a:rPr>
                        <a:t>Lorem ipsum dolor</a:t>
                      </a:r>
                      <a:endParaRPr>
                        <a:solidFill>
                          <a:schemeClr val="lt1"/>
                        </a:solidFill>
                        <a:latin typeface="Zalando Sans Medium"/>
                        <a:ea typeface="Zalando Sans Medium"/>
                        <a:cs typeface="Zalando Sans Medium"/>
                        <a:sym typeface="Zalando Sans Medium"/>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1"/>
                          </a:solidFill>
                          <a:latin typeface="Zalando Sans"/>
                          <a:ea typeface="Zalando Sans"/>
                          <a:cs typeface="Zalando Sans"/>
                          <a:sym typeface="Zalando Sans"/>
                        </a:rPr>
                        <a:t>Lorem ipsum dolor</a:t>
                      </a:r>
                      <a:endParaRPr/>
                    </a:p>
                  </a:txBody>
                  <a:tcPr marT="45725" marB="45725" marR="45725" marL="45725"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
        <p:nvSpPr>
          <p:cNvPr id="745" name="Google Shape;745;p72"/>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Comparison table</a:t>
            </a:r>
            <a:endParaRPr sz="700">
              <a:solidFill>
                <a:srgbClr val="8B8B8B"/>
              </a:solidFill>
              <a:latin typeface="Zalando Sans"/>
              <a:ea typeface="Zalando Sans"/>
              <a:cs typeface="Zalando Sans"/>
              <a:sym typeface="Zalando Sans"/>
            </a:endParaRPr>
          </a:p>
        </p:txBody>
      </p:sp>
      <p:sp>
        <p:nvSpPr>
          <p:cNvPr id="746" name="Google Shape;746;p72"/>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747" name="Google Shape;747;p72"/>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graphicFrame>
        <p:nvGraphicFramePr>
          <p:cNvPr id="752" name="Google Shape;752;p73"/>
          <p:cNvGraphicFramePr/>
          <p:nvPr/>
        </p:nvGraphicFramePr>
        <p:xfrm>
          <a:off x="380999" y="2119981"/>
          <a:ext cx="3000000" cy="3000000"/>
        </p:xfrm>
        <a:graphic>
          <a:graphicData uri="http://schemas.openxmlformats.org/drawingml/2006/table">
            <a:tbl>
              <a:tblPr>
                <a:noFill/>
                <a:tableStyleId>{D8E8FDE5-6A71-450F-8585-3C45E34F8196}</a:tableStyleId>
              </a:tblPr>
              <a:tblGrid>
                <a:gridCol w="4436150"/>
              </a:tblGrid>
              <a:tr h="455700">
                <a:tc>
                  <a:txBody>
                    <a:bodyPr/>
                    <a:lstStyle/>
                    <a:p>
                      <a:pPr indent="0" lvl="0" marL="0" marR="0" rtl="0" algn="l">
                        <a:lnSpc>
                          <a:spcPct val="120937"/>
                        </a:lnSpc>
                        <a:spcBef>
                          <a:spcPts val="0"/>
                        </a:spcBef>
                        <a:spcAft>
                          <a:spcPts val="0"/>
                        </a:spcAft>
                        <a:buClr>
                          <a:schemeClr val="dk1"/>
                        </a:buClr>
                        <a:buSzPts val="2800"/>
                        <a:buFont typeface="Arial"/>
                        <a:buNone/>
                      </a:pPr>
                      <a:r>
                        <a:t/>
                      </a:r>
                      <a:endParaRPr b="0" sz="900" u="none" cap="none" strike="noStrike">
                        <a:solidFill>
                          <a:schemeClr val="dk1"/>
                        </a:solidFill>
                        <a:latin typeface="Zalando Sans Medium"/>
                        <a:ea typeface="Zalando Sans Medium"/>
                        <a:cs typeface="Zalando Sans Medium"/>
                        <a:sym typeface="Zalando Sans Medium"/>
                      </a:endParaRPr>
                    </a:p>
                  </a:txBody>
                  <a:tcPr marT="45725" marB="45725" marR="91450" marL="91450">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Clr>
                          <a:srgbClr val="000000"/>
                        </a:buClr>
                        <a:buSzPts val="1400"/>
                        <a:buFont typeface="Arial"/>
                        <a:buNone/>
                      </a:pPr>
                      <a:r>
                        <a:rPr lang="en" spc="-30" sz="900">
                          <a:latin typeface="Zalando Sans Medium"/>
                          <a:ea typeface="Zalando Sans Medium"/>
                          <a:cs typeface="Zalando Sans Medium"/>
                          <a:sym typeface="Zalando Sans Medium"/>
                        </a:rPr>
                        <a:t>Lorem ipsum dolor sit amet consectetur adipiscing elit</a:t>
                      </a:r>
                      <a:endParaRPr b="0" i="0" sz="900" u="none" cap="none" strike="noStrike">
                        <a:solidFill>
                          <a:srgbClr val="191919"/>
                        </a:solidFill>
                        <a:latin typeface="Zalando Sans Medium"/>
                        <a:ea typeface="Zalando Sans Medium"/>
                        <a:cs typeface="Zalando Sans Medium"/>
                        <a:sym typeface="Zalando Sans Medium"/>
                      </a:endParaRPr>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amet consectetur adipiscing elit</a:t>
                      </a:r>
                      <a:endParaRPr/>
                    </a:p>
                  </a:txBody>
                  <a:tcPr marT="45725" marB="45725" marR="91450" marL="91450" anchor="ct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latin typeface="Zalando Sans Medium"/>
                          <a:ea typeface="Zalando Sans Medium"/>
                          <a:cs typeface="Zalando Sans Medium"/>
                          <a:sym typeface="Zalando Sans Medium"/>
                        </a:rPr>
                        <a:t>Lorem ipsum dolor sit amet consectetur adipiscing elit</a:t>
                      </a:r>
                      <a:endParaRPr/>
                    </a:p>
                  </a:txBody>
                  <a:tcPr marT="45725" marB="45725" marR="91450" marL="91450" anchor="ctr">
                    <a:lnT cap="flat" cmpd="sng" w="9525">
                      <a:solidFill>
                        <a:schemeClr val="lt2"/>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2"/>
                          </a:solidFill>
                          <a:latin typeface="Zalando Sans Medium"/>
                          <a:ea typeface="Zalando Sans Medium"/>
                          <a:cs typeface="Zalando Sans Medium"/>
                          <a:sym typeface="Zalando Sans Medium"/>
                        </a:rPr>
                        <a:t>Lorem ipsum dolor sit amet consectetur adipiscing elit</a:t>
                      </a:r>
                      <a:endParaRPr>
                        <a:solidFill>
                          <a:schemeClr val="dk2"/>
                        </a:solidFil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latin typeface="Zalando Sans Medium"/>
                          <a:ea typeface="Zalando Sans Medium"/>
                          <a:cs typeface="Zalando Sans Medium"/>
                          <a:sym typeface="Zalando Sans Medium"/>
                        </a:rPr>
                        <a:t>Lorem ipsum dolor sit amet consectetur adipiscing elit</a:t>
                      </a:r>
                      <a:endParaRPr/>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753" name="Google Shape;753;p73"/>
          <p:cNvSpPr/>
          <p:nvPr/>
        </p:nvSpPr>
        <p:spPr>
          <a:xfrm>
            <a:off x="6898892" y="1965700"/>
            <a:ext cx="1864200" cy="2473200"/>
          </a:xfrm>
          <a:prstGeom prst="roundRect">
            <a:avLst>
              <a:gd fmla="val 5427" name="adj"/>
            </a:avLst>
          </a:prstGeom>
          <a:noFill/>
          <a:ln cap="flat" cmpd="sng" w="9525">
            <a:solidFill>
              <a:srgbClr val="D8D8D8"/>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54" name="Google Shape;754;p73"/>
          <p:cNvSpPr/>
          <p:nvPr/>
        </p:nvSpPr>
        <p:spPr>
          <a:xfrm>
            <a:off x="4925961" y="1965699"/>
            <a:ext cx="1864200" cy="2473200"/>
          </a:xfrm>
          <a:prstGeom prst="roundRect">
            <a:avLst>
              <a:gd fmla="val 5822"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pic>
        <p:nvPicPr>
          <p:cNvPr id="755" name="Google Shape;755;p73"/>
          <p:cNvPicPr preferRelativeResize="0"/>
          <p:nvPr/>
        </p:nvPicPr>
        <p:blipFill rotWithShape="1">
          <a:blip r:embed="rId3">
            <a:alphaModFix/>
          </a:blip>
          <a:srcRect b="0" l="0" r="0" t="0"/>
          <a:stretch/>
        </p:blipFill>
        <p:spPr>
          <a:xfrm>
            <a:off x="5453592" y="2186621"/>
            <a:ext cx="808845" cy="286705"/>
          </a:xfrm>
          <a:prstGeom prst="rect">
            <a:avLst/>
          </a:prstGeom>
          <a:noFill/>
          <a:ln>
            <a:noFill/>
          </a:ln>
        </p:spPr>
      </p:pic>
      <p:sp>
        <p:nvSpPr>
          <p:cNvPr id="756" name="Google Shape;756;p73"/>
          <p:cNvSpPr/>
          <p:nvPr/>
        </p:nvSpPr>
        <p:spPr>
          <a:xfrm>
            <a:off x="380998" y="3602830"/>
            <a:ext cx="8382000" cy="3405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aphicFrame>
        <p:nvGraphicFramePr>
          <p:cNvPr id="757" name="Google Shape;757;p73"/>
          <p:cNvGraphicFramePr/>
          <p:nvPr/>
        </p:nvGraphicFramePr>
        <p:xfrm>
          <a:off x="7094531" y="2119981"/>
          <a:ext cx="3000000" cy="3000000"/>
        </p:xfrm>
        <a:graphic>
          <a:graphicData uri="http://schemas.openxmlformats.org/drawingml/2006/table">
            <a:tbl>
              <a:tblPr>
                <a:noFill/>
                <a:tableStyleId>{D8E8FDE5-6A71-450F-8585-3C45E34F8196}</a:tableStyleId>
              </a:tblPr>
              <a:tblGrid>
                <a:gridCol w="1472825"/>
              </a:tblGrid>
              <a:tr h="455700">
                <a:tc>
                  <a:txBody>
                    <a:bodyPr/>
                    <a:lstStyle/>
                    <a:p>
                      <a:pPr indent="0" lvl="0" marL="0" rtl="0" algn="ctr">
                        <a:lnSpc>
                          <a:spcPct val="120937"/>
                        </a:lnSpc>
                        <a:spcBef>
                          <a:spcPts val="0"/>
                        </a:spcBef>
                        <a:spcAft>
                          <a:spcPts val="0"/>
                        </a:spcAft>
                        <a:buClr>
                          <a:schemeClr val="dk1"/>
                        </a:buClr>
                        <a:buSzPts val="2800"/>
                        <a:buFont typeface="Arial"/>
                        <a:buNone/>
                      </a:pPr>
                      <a:r>
                        <a:rPr lang="en" spc="-30">
                          <a:latin typeface="Zalando Sans SemiExpanded SemiBold"/>
                          <a:ea typeface="Zalando Sans SemiExpanded SemiBold"/>
                          <a:cs typeface="Zalando Sans SemiExpanded SemiBold"/>
                          <a:sym typeface="Zalando Sans SemiExpanded SemiBold"/>
                        </a:rPr>
                        <a:t>Lorem ipsum</a:t>
                      </a:r>
                      <a:endParaRPr sz="1600">
                        <a:latin typeface="Zalando Sans Medium"/>
                        <a:ea typeface="Zalando Sans Medium"/>
                        <a:cs typeface="Zalando Sans Medium"/>
                        <a:sym typeface="Zalando Sans Medium"/>
                      </a:endParaRPr>
                    </a:p>
                  </a:txBody>
                  <a:tcPr marT="45725" marB="45725" marR="45725" marL="45725" anchor="ctr">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Clr>
                          <a:srgbClr val="000000"/>
                        </a:buClr>
                        <a:buSzPts val="1400"/>
                        <a:buFont typeface="Arial"/>
                        <a:buNone/>
                      </a:pPr>
                      <a:r>
                        <a:rPr lang="en" spc="-30" sz="900"/>
                        <a:t>Lorem ipsum dolor</a:t>
                      </a:r>
                      <a:endParaRPr i="0" sz="900" u="none" cap="none" strike="noStrike">
                        <a:solidFill>
                          <a:srgbClr val="191919"/>
                        </a:solidFill>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latin typeface="Zalando Sans"/>
                          <a:ea typeface="Zalando Sans"/>
                          <a:cs typeface="Zalando Sans"/>
                          <a:sym typeface="Zalando Sans"/>
                        </a:rPr>
                        <a:t>Lorem ipsum dolor</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latin typeface="Zalando Sans"/>
                          <a:ea typeface="Zalando Sans"/>
                          <a:cs typeface="Zalando Sans"/>
                          <a:sym typeface="Zalando Sans"/>
                        </a:rPr>
                        <a:t>Lorem ipsum dolor</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2"/>
                          </a:solidFill>
                          <a:latin typeface="Zalando Sans Medium"/>
                          <a:ea typeface="Zalando Sans Medium"/>
                          <a:cs typeface="Zalando Sans Medium"/>
                          <a:sym typeface="Zalando Sans Medium"/>
                        </a:rPr>
                        <a:t>Lorem ipsum dolor</a:t>
                      </a:r>
                      <a:endParaRPr>
                        <a:latin typeface="Zalando Sans Medium"/>
                        <a:ea typeface="Zalando Sans Medium"/>
                        <a:cs typeface="Zalando Sans Medium"/>
                        <a:sym typeface="Zalando Sans Medium"/>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latin typeface="Zalando Sans"/>
                          <a:ea typeface="Zalando Sans"/>
                          <a:cs typeface="Zalando Sans"/>
                          <a:sym typeface="Zalando Sans"/>
                        </a:rPr>
                        <a:t>Lorem ipsum dolor</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bl>
          </a:graphicData>
        </a:graphic>
      </p:graphicFrame>
      <p:graphicFrame>
        <p:nvGraphicFramePr>
          <p:cNvPr id="758" name="Google Shape;758;p73"/>
          <p:cNvGraphicFramePr/>
          <p:nvPr/>
        </p:nvGraphicFramePr>
        <p:xfrm>
          <a:off x="5121599" y="2119981"/>
          <a:ext cx="3000000" cy="3000000"/>
        </p:xfrm>
        <a:graphic>
          <a:graphicData uri="http://schemas.openxmlformats.org/drawingml/2006/table">
            <a:tbl>
              <a:tblPr>
                <a:noFill/>
                <a:tableStyleId>{D8E8FDE5-6A71-450F-8585-3C45E34F8196}</a:tableStyleId>
              </a:tblPr>
              <a:tblGrid>
                <a:gridCol w="1472825"/>
              </a:tblGrid>
              <a:tr h="455700">
                <a:tc>
                  <a:txBody>
                    <a:bodyPr/>
                    <a:lstStyle/>
                    <a:p>
                      <a:pPr indent="0" lvl="0" marL="0" marR="0" rtl="0" algn="ctr">
                        <a:lnSpc>
                          <a:spcPct val="120937"/>
                        </a:lnSpc>
                        <a:spcBef>
                          <a:spcPts val="0"/>
                        </a:spcBef>
                        <a:spcAft>
                          <a:spcPts val="0"/>
                        </a:spcAft>
                        <a:buClr>
                          <a:schemeClr val="dk1"/>
                        </a:buClr>
                        <a:buSzPts val="2800"/>
                        <a:buFont typeface="Arial"/>
                        <a:buNone/>
                      </a:pPr>
                      <a:r>
                        <a:t/>
                      </a:r>
                      <a:endParaRPr b="0" sz="1200" u="none" cap="none" strike="noStrike">
                        <a:latin typeface="Zalando Sans"/>
                        <a:ea typeface="Zalando Sans"/>
                        <a:cs typeface="Zalando Sans"/>
                        <a:sym typeface="Zalando Sans"/>
                      </a:endParaRPr>
                    </a:p>
                  </a:txBody>
                  <a:tcPr marT="45725" marB="45725" marR="45725" marL="45725">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Clr>
                          <a:srgbClr val="000000"/>
                        </a:buClr>
                        <a:buSzPts val="1400"/>
                        <a:buFont typeface="Arial"/>
                        <a:buNone/>
                      </a:pPr>
                      <a:r>
                        <a:rPr lang="en" spc="-30" sz="900"/>
                        <a:t>Lorem ipsum dolor</a:t>
                      </a:r>
                      <a:endParaRPr i="0" sz="900" u="none" cap="none" strike="noStrike">
                        <a:solidFill>
                          <a:srgbClr val="191919"/>
                        </a:solidFill>
                      </a:endParaRPr>
                    </a:p>
                  </a:txBody>
                  <a:tcPr marT="45725" marB="45725" marR="45725" marL="45725" anchor="ctr">
                    <a:lnT cap="flat" cmpd="sng" w="9525">
                      <a:solidFill>
                        <a:srgbClr val="000000">
                          <a:alpha val="0"/>
                        </a:srgbClr>
                      </a:solidFill>
                      <a:prstDash val="solid"/>
                      <a:round/>
                      <a:headEnd len="sm" w="sm" type="none"/>
                      <a:tailEnd len="sm" w="sm" type="none"/>
                    </a:lnT>
                    <a:lnB cap="flat" cmpd="sng" w="9525">
                      <a:solidFill>
                        <a:schemeClr val="lt1"/>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latin typeface="Zalando Sans"/>
                          <a:ea typeface="Zalando Sans"/>
                          <a:cs typeface="Zalando Sans"/>
                          <a:sym typeface="Zalando Sans"/>
                        </a:rPr>
                        <a:t>Lorem ipsum dolor</a:t>
                      </a:r>
                      <a:endParaRPr/>
                    </a:p>
                  </a:txBody>
                  <a:tcPr marT="45725" marB="45725" marR="45725" marL="45725" anchor="ct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latin typeface="Zalando Sans"/>
                          <a:ea typeface="Zalando Sans"/>
                          <a:cs typeface="Zalando Sans"/>
                          <a:sym typeface="Zalando Sans"/>
                        </a:rPr>
                        <a:t>Lorem ipsum dolor</a:t>
                      </a:r>
                      <a:endParaRPr/>
                    </a:p>
                  </a:txBody>
                  <a:tcPr marT="45725" marB="45725" marR="45725" marL="45725" anchor="ctr">
                    <a:lnT cap="flat" cmpd="sng" w="9525">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solidFill>
                            <a:schemeClr val="dk2"/>
                          </a:solidFill>
                          <a:latin typeface="Zalando Sans Medium"/>
                          <a:ea typeface="Zalando Sans Medium"/>
                          <a:cs typeface="Zalando Sans Medium"/>
                          <a:sym typeface="Zalando Sans Medium"/>
                        </a:rPr>
                        <a:t>Lorem ipsum dolor</a:t>
                      </a:r>
                      <a:endParaRPr>
                        <a:solidFill>
                          <a:schemeClr val="dk2"/>
                        </a:solidFill>
                        <a:latin typeface="Zalando Sans Medium"/>
                        <a:ea typeface="Zalando Sans Medium"/>
                        <a:cs typeface="Zalando Sans Medium"/>
                        <a:sym typeface="Zalando Sans Medium"/>
                      </a:endParaRPr>
                    </a:p>
                  </a:txBody>
                  <a:tcPr marT="45725" marB="45725" marR="45725" marL="457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41775">
                <a:tc>
                  <a:txBody>
                    <a:bodyPr/>
                    <a:lstStyle/>
                    <a:p>
                      <a:pPr indent="0" lvl="0" marL="0" rtl="0" algn="ctr">
                        <a:spcBef>
                          <a:spcPts val="0"/>
                        </a:spcBef>
                        <a:spcAft>
                          <a:spcPts val="0"/>
                        </a:spcAft>
                        <a:buNone/>
                      </a:pPr>
                      <a:r>
                        <a:rPr lang="en" spc="-30" sz="900">
                          <a:latin typeface="Zalando Sans"/>
                          <a:ea typeface="Zalando Sans"/>
                          <a:cs typeface="Zalando Sans"/>
                          <a:sym typeface="Zalando Sans"/>
                        </a:rPr>
                        <a:t>Lorem ipsum dolor</a:t>
                      </a:r>
                      <a:endParaRPr/>
                    </a:p>
                  </a:txBody>
                  <a:tcPr marT="45725" marB="45725" marR="45725" marL="45725"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
        <p:nvSpPr>
          <p:cNvPr id="759" name="Google Shape;759;p73"/>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Comparison table</a:t>
            </a:r>
            <a:endParaRPr sz="700">
              <a:solidFill>
                <a:srgbClr val="8B8B8B"/>
              </a:solidFill>
              <a:latin typeface="Zalando Sans"/>
              <a:ea typeface="Zalando Sans"/>
              <a:cs typeface="Zalando Sans"/>
              <a:sym typeface="Zalando Sans"/>
            </a:endParaRPr>
          </a:p>
        </p:txBody>
      </p:sp>
      <p:sp>
        <p:nvSpPr>
          <p:cNvPr id="760" name="Google Shape;760;p73"/>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761" name="Google Shape;761;p73"/>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cxnSp>
        <p:nvCxnSpPr>
          <p:cNvPr id="766" name="Google Shape;766;p74"/>
          <p:cNvCxnSpPr/>
          <p:nvPr/>
        </p:nvCxnSpPr>
        <p:spPr>
          <a:xfrm rot="10800000">
            <a:off x="480552" y="2663190"/>
            <a:ext cx="0" cy="1710689"/>
          </a:xfrm>
          <a:prstGeom prst="straightConnector1">
            <a:avLst/>
          </a:prstGeom>
          <a:noFill/>
          <a:ln cap="flat" cmpd="sng" w="9525">
            <a:solidFill>
              <a:schemeClr val="dk1"/>
            </a:solidFill>
            <a:prstDash val="solid"/>
            <a:miter lim="80"/>
            <a:headEnd len="sm" w="sm" type="oval"/>
            <a:tailEnd len="sm" w="sm" type="none"/>
          </a:ln>
        </p:spPr>
      </p:cxnSp>
      <p:cxnSp>
        <p:nvCxnSpPr>
          <p:cNvPr id="767" name="Google Shape;767;p74"/>
          <p:cNvCxnSpPr/>
          <p:nvPr/>
        </p:nvCxnSpPr>
        <p:spPr>
          <a:xfrm rot="10800000">
            <a:off x="2652598" y="2663190"/>
            <a:ext cx="0" cy="1710689"/>
          </a:xfrm>
          <a:prstGeom prst="straightConnector1">
            <a:avLst/>
          </a:prstGeom>
          <a:noFill/>
          <a:ln cap="flat" cmpd="sng" w="9525">
            <a:solidFill>
              <a:schemeClr val="dk1"/>
            </a:solidFill>
            <a:prstDash val="solid"/>
            <a:miter lim="80"/>
            <a:headEnd len="sm" w="sm" type="oval"/>
            <a:tailEnd len="sm" w="sm" type="none"/>
          </a:ln>
        </p:spPr>
      </p:cxnSp>
      <p:cxnSp>
        <p:nvCxnSpPr>
          <p:cNvPr id="768" name="Google Shape;768;p74"/>
          <p:cNvCxnSpPr/>
          <p:nvPr/>
        </p:nvCxnSpPr>
        <p:spPr>
          <a:xfrm rot="10800000">
            <a:off x="4824644" y="2663190"/>
            <a:ext cx="0" cy="1710689"/>
          </a:xfrm>
          <a:prstGeom prst="straightConnector1">
            <a:avLst/>
          </a:prstGeom>
          <a:noFill/>
          <a:ln cap="flat" cmpd="sng" w="9525">
            <a:solidFill>
              <a:schemeClr val="dk1"/>
            </a:solidFill>
            <a:prstDash val="solid"/>
            <a:miter lim="80"/>
            <a:headEnd len="sm" w="sm" type="oval"/>
            <a:tailEnd len="sm" w="sm" type="none"/>
          </a:ln>
        </p:spPr>
      </p:cxnSp>
      <p:cxnSp>
        <p:nvCxnSpPr>
          <p:cNvPr id="769" name="Google Shape;769;p74"/>
          <p:cNvCxnSpPr/>
          <p:nvPr/>
        </p:nvCxnSpPr>
        <p:spPr>
          <a:xfrm rot="10800000">
            <a:off x="6996691" y="2663190"/>
            <a:ext cx="0" cy="1710689"/>
          </a:xfrm>
          <a:prstGeom prst="straightConnector1">
            <a:avLst/>
          </a:prstGeom>
          <a:noFill/>
          <a:ln cap="flat" cmpd="sng" w="9525">
            <a:solidFill>
              <a:schemeClr val="dk1"/>
            </a:solidFill>
            <a:prstDash val="solid"/>
            <a:miter lim="80"/>
            <a:headEnd len="sm" w="sm" type="oval"/>
            <a:tailEnd len="sm" w="sm" type="none"/>
          </a:ln>
        </p:spPr>
      </p:cxnSp>
      <p:cxnSp>
        <p:nvCxnSpPr>
          <p:cNvPr id="770" name="Google Shape;770;p74"/>
          <p:cNvCxnSpPr/>
          <p:nvPr/>
        </p:nvCxnSpPr>
        <p:spPr>
          <a:xfrm>
            <a:off x="381000" y="2663189"/>
            <a:ext cx="8382000" cy="0"/>
          </a:xfrm>
          <a:prstGeom prst="straightConnector1">
            <a:avLst/>
          </a:prstGeom>
          <a:noFill/>
          <a:ln cap="flat" cmpd="sng" w="9525">
            <a:solidFill>
              <a:schemeClr val="dk1"/>
            </a:solidFill>
            <a:prstDash val="solid"/>
            <a:miter lim="80"/>
            <a:headEnd len="sm" w="sm" type="none"/>
            <a:tailEnd len="sm" w="sm" type="none"/>
          </a:ln>
        </p:spPr>
      </p:cxnSp>
      <p:sp>
        <p:nvSpPr>
          <p:cNvPr id="771" name="Google Shape;771;p74"/>
          <p:cNvSpPr txBox="1"/>
          <p:nvPr/>
        </p:nvSpPr>
        <p:spPr>
          <a:xfrm>
            <a:off x="662534" y="3587664"/>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772" name="Google Shape;772;p74"/>
          <p:cNvSpPr txBox="1"/>
          <p:nvPr/>
        </p:nvSpPr>
        <p:spPr>
          <a:xfrm>
            <a:off x="662534" y="3001877"/>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grpSp>
        <p:nvGrpSpPr>
          <p:cNvPr id="773" name="Google Shape;773;p74"/>
          <p:cNvGrpSpPr/>
          <p:nvPr/>
        </p:nvGrpSpPr>
        <p:grpSpPr>
          <a:xfrm>
            <a:off x="380999" y="2563636"/>
            <a:ext cx="199106" cy="199106"/>
            <a:chOff x="7686675" y="2410769"/>
            <a:chExt cx="326784" cy="326784"/>
          </a:xfrm>
        </p:grpSpPr>
        <p:sp>
          <p:nvSpPr>
            <p:cNvPr id="774" name="Google Shape;774;p74"/>
            <p:cNvSpPr/>
            <p:nvPr/>
          </p:nvSpPr>
          <p:spPr>
            <a:xfrm>
              <a:off x="7686675" y="2410769"/>
              <a:ext cx="326784" cy="326784"/>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75" name="Google Shape;775;p74"/>
            <p:cNvSpPr/>
            <p:nvPr/>
          </p:nvSpPr>
          <p:spPr>
            <a:xfrm>
              <a:off x="7762437" y="2486531"/>
              <a:ext cx="175260" cy="17526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pSp>
      <p:sp>
        <p:nvSpPr>
          <p:cNvPr id="776" name="Google Shape;776;p74"/>
          <p:cNvSpPr txBox="1"/>
          <p:nvPr/>
        </p:nvSpPr>
        <p:spPr>
          <a:xfrm>
            <a:off x="380999" y="2230263"/>
            <a:ext cx="953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900"/>
              <a:buFont typeface="Arial"/>
              <a:buNone/>
            </a:pPr>
            <a:r>
              <a:rPr lang="en" spc="-30" sz="1600">
                <a:solidFill>
                  <a:schemeClr val="dk2"/>
                </a:solidFill>
                <a:latin typeface="Zalando Sans SemiExpanded Black"/>
                <a:ea typeface="Zalando Sans SemiExpanded Black"/>
                <a:cs typeface="Zalando Sans SemiExpanded Black"/>
                <a:sym typeface="Zalando Sans SemiExpanded Black"/>
              </a:rPr>
              <a:t>2026</a:t>
            </a:r>
            <a:endParaRPr sz="1600">
              <a:solidFill>
                <a:schemeClr val="dk2"/>
              </a:solidFill>
              <a:latin typeface="Zalando Sans SemiExpanded Black"/>
              <a:ea typeface="Zalando Sans SemiExpanded Black"/>
              <a:cs typeface="Zalando Sans SemiExpanded Black"/>
              <a:sym typeface="Zalando Sans SemiExpanded Black"/>
            </a:endParaRPr>
          </a:p>
        </p:txBody>
      </p:sp>
      <p:sp>
        <p:nvSpPr>
          <p:cNvPr id="777" name="Google Shape;777;p74"/>
          <p:cNvSpPr txBox="1"/>
          <p:nvPr/>
        </p:nvSpPr>
        <p:spPr>
          <a:xfrm>
            <a:off x="2834580" y="3587664"/>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778" name="Google Shape;778;p74"/>
          <p:cNvSpPr txBox="1"/>
          <p:nvPr/>
        </p:nvSpPr>
        <p:spPr>
          <a:xfrm>
            <a:off x="2834580" y="3001877"/>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grpSp>
        <p:nvGrpSpPr>
          <p:cNvPr id="779" name="Google Shape;779;p74"/>
          <p:cNvGrpSpPr/>
          <p:nvPr/>
        </p:nvGrpSpPr>
        <p:grpSpPr>
          <a:xfrm>
            <a:off x="2553045" y="2563636"/>
            <a:ext cx="199106" cy="199106"/>
            <a:chOff x="7686675" y="2410769"/>
            <a:chExt cx="326784" cy="326784"/>
          </a:xfrm>
        </p:grpSpPr>
        <p:sp>
          <p:nvSpPr>
            <p:cNvPr id="780" name="Google Shape;780;p74"/>
            <p:cNvSpPr/>
            <p:nvPr/>
          </p:nvSpPr>
          <p:spPr>
            <a:xfrm>
              <a:off x="7686675" y="2410769"/>
              <a:ext cx="326784" cy="326784"/>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81" name="Google Shape;781;p74"/>
            <p:cNvSpPr/>
            <p:nvPr/>
          </p:nvSpPr>
          <p:spPr>
            <a:xfrm>
              <a:off x="7762437" y="2486531"/>
              <a:ext cx="175260" cy="17526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pSp>
      <p:sp>
        <p:nvSpPr>
          <p:cNvPr id="782" name="Google Shape;782;p74"/>
          <p:cNvSpPr txBox="1"/>
          <p:nvPr/>
        </p:nvSpPr>
        <p:spPr>
          <a:xfrm>
            <a:off x="2553045" y="2230263"/>
            <a:ext cx="953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900"/>
              <a:buFont typeface="Arial"/>
              <a:buNone/>
            </a:pPr>
            <a:r>
              <a:rPr lang="en" spc="-30" sz="1600">
                <a:solidFill>
                  <a:schemeClr val="dk2"/>
                </a:solidFill>
                <a:latin typeface="Zalando Sans SemiExpanded Black"/>
                <a:ea typeface="Zalando Sans SemiExpanded Black"/>
                <a:cs typeface="Zalando Sans SemiExpanded Black"/>
                <a:sym typeface="Zalando Sans SemiExpanded Black"/>
              </a:rPr>
              <a:t>2026</a:t>
            </a:r>
            <a:endParaRPr sz="1600">
              <a:solidFill>
                <a:schemeClr val="dk2"/>
              </a:solidFill>
              <a:latin typeface="Zalando Sans SemiExpanded Black"/>
              <a:ea typeface="Zalando Sans SemiExpanded Black"/>
              <a:cs typeface="Zalando Sans SemiExpanded Black"/>
              <a:sym typeface="Zalando Sans SemiExpanded Black"/>
            </a:endParaRPr>
          </a:p>
        </p:txBody>
      </p:sp>
      <p:sp>
        <p:nvSpPr>
          <p:cNvPr id="783" name="Google Shape;783;p74"/>
          <p:cNvSpPr txBox="1"/>
          <p:nvPr/>
        </p:nvSpPr>
        <p:spPr>
          <a:xfrm>
            <a:off x="5006626" y="3587664"/>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784" name="Google Shape;784;p74"/>
          <p:cNvSpPr txBox="1"/>
          <p:nvPr/>
        </p:nvSpPr>
        <p:spPr>
          <a:xfrm>
            <a:off x="5006626" y="3001877"/>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grpSp>
        <p:nvGrpSpPr>
          <p:cNvPr id="785" name="Google Shape;785;p74"/>
          <p:cNvGrpSpPr/>
          <p:nvPr/>
        </p:nvGrpSpPr>
        <p:grpSpPr>
          <a:xfrm>
            <a:off x="4725091" y="2563636"/>
            <a:ext cx="199106" cy="199106"/>
            <a:chOff x="7686675" y="2410769"/>
            <a:chExt cx="326784" cy="326784"/>
          </a:xfrm>
        </p:grpSpPr>
        <p:sp>
          <p:nvSpPr>
            <p:cNvPr id="786" name="Google Shape;786;p74"/>
            <p:cNvSpPr/>
            <p:nvPr/>
          </p:nvSpPr>
          <p:spPr>
            <a:xfrm>
              <a:off x="7686675" y="2410769"/>
              <a:ext cx="326784" cy="326784"/>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87" name="Google Shape;787;p74"/>
            <p:cNvSpPr/>
            <p:nvPr/>
          </p:nvSpPr>
          <p:spPr>
            <a:xfrm>
              <a:off x="7762437" y="2486531"/>
              <a:ext cx="175260" cy="17526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pSp>
      <p:sp>
        <p:nvSpPr>
          <p:cNvPr id="788" name="Google Shape;788;p74"/>
          <p:cNvSpPr txBox="1"/>
          <p:nvPr/>
        </p:nvSpPr>
        <p:spPr>
          <a:xfrm>
            <a:off x="4725091" y="2230263"/>
            <a:ext cx="953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900"/>
              <a:buFont typeface="Arial"/>
              <a:buNone/>
            </a:pPr>
            <a:r>
              <a:rPr lang="en" spc="-30" sz="1600">
                <a:solidFill>
                  <a:schemeClr val="dk2"/>
                </a:solidFill>
                <a:latin typeface="Zalando Sans SemiExpanded Black"/>
                <a:ea typeface="Zalando Sans SemiExpanded Black"/>
                <a:cs typeface="Zalando Sans SemiExpanded Black"/>
                <a:sym typeface="Zalando Sans SemiExpanded Black"/>
              </a:rPr>
              <a:t>2026</a:t>
            </a:r>
            <a:endParaRPr sz="1600">
              <a:solidFill>
                <a:schemeClr val="dk2"/>
              </a:solidFill>
              <a:latin typeface="Zalando Sans SemiExpanded Black"/>
              <a:ea typeface="Zalando Sans SemiExpanded Black"/>
              <a:cs typeface="Zalando Sans SemiExpanded Black"/>
              <a:sym typeface="Zalando Sans SemiExpanded Black"/>
            </a:endParaRPr>
          </a:p>
        </p:txBody>
      </p:sp>
      <p:sp>
        <p:nvSpPr>
          <p:cNvPr id="789" name="Google Shape;789;p74"/>
          <p:cNvSpPr txBox="1"/>
          <p:nvPr/>
        </p:nvSpPr>
        <p:spPr>
          <a:xfrm>
            <a:off x="7178673" y="3587664"/>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790" name="Google Shape;790;p74"/>
          <p:cNvSpPr txBox="1"/>
          <p:nvPr/>
        </p:nvSpPr>
        <p:spPr>
          <a:xfrm>
            <a:off x="7178673" y="3001877"/>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grpSp>
        <p:nvGrpSpPr>
          <p:cNvPr id="791" name="Google Shape;791;p74"/>
          <p:cNvGrpSpPr/>
          <p:nvPr/>
        </p:nvGrpSpPr>
        <p:grpSpPr>
          <a:xfrm>
            <a:off x="6897138" y="2563636"/>
            <a:ext cx="199106" cy="199106"/>
            <a:chOff x="7686675" y="2410769"/>
            <a:chExt cx="326784" cy="326784"/>
          </a:xfrm>
        </p:grpSpPr>
        <p:sp>
          <p:nvSpPr>
            <p:cNvPr id="792" name="Google Shape;792;p74"/>
            <p:cNvSpPr/>
            <p:nvPr/>
          </p:nvSpPr>
          <p:spPr>
            <a:xfrm>
              <a:off x="7686675" y="2410769"/>
              <a:ext cx="326784" cy="326784"/>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793" name="Google Shape;793;p74"/>
            <p:cNvSpPr/>
            <p:nvPr/>
          </p:nvSpPr>
          <p:spPr>
            <a:xfrm>
              <a:off x="7762437" y="2486531"/>
              <a:ext cx="175260" cy="17526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grpSp>
      <p:sp>
        <p:nvSpPr>
          <p:cNvPr id="794" name="Google Shape;794;p74"/>
          <p:cNvSpPr txBox="1"/>
          <p:nvPr/>
        </p:nvSpPr>
        <p:spPr>
          <a:xfrm>
            <a:off x="6897138" y="2230263"/>
            <a:ext cx="9537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900"/>
              <a:buFont typeface="Arial"/>
              <a:buNone/>
            </a:pPr>
            <a:r>
              <a:rPr lang="en" spc="-30" sz="1600">
                <a:solidFill>
                  <a:schemeClr val="dk2"/>
                </a:solidFill>
                <a:latin typeface="Zalando Sans SemiExpanded Black"/>
                <a:ea typeface="Zalando Sans SemiExpanded Black"/>
                <a:cs typeface="Zalando Sans SemiExpanded Black"/>
                <a:sym typeface="Zalando Sans SemiExpanded Black"/>
              </a:rPr>
              <a:t>2026</a:t>
            </a:r>
            <a:endParaRPr sz="1600">
              <a:solidFill>
                <a:schemeClr val="dk2"/>
              </a:solidFill>
              <a:latin typeface="Zalando Sans SemiExpanded Black"/>
              <a:ea typeface="Zalando Sans SemiExpanded Black"/>
              <a:cs typeface="Zalando Sans SemiExpanded Black"/>
              <a:sym typeface="Zalando Sans SemiExpanded Black"/>
            </a:endParaRPr>
          </a:p>
        </p:txBody>
      </p:sp>
      <p:sp>
        <p:nvSpPr>
          <p:cNvPr id="795" name="Google Shape;795;p74"/>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Timeline</a:t>
            </a:r>
            <a:endParaRPr sz="700">
              <a:solidFill>
                <a:srgbClr val="8B8B8B"/>
              </a:solidFill>
              <a:latin typeface="Zalando Sans"/>
              <a:ea typeface="Zalando Sans"/>
              <a:cs typeface="Zalando Sans"/>
              <a:sym typeface="Zalando Sans"/>
            </a:endParaRPr>
          </a:p>
        </p:txBody>
      </p:sp>
      <p:sp>
        <p:nvSpPr>
          <p:cNvPr id="796" name="Google Shape;796;p74"/>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797" name="Google Shape;797;p74"/>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75"/>
          <p:cNvSpPr/>
          <p:nvPr/>
        </p:nvSpPr>
        <p:spPr>
          <a:xfrm>
            <a:off x="380997"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803" name="Google Shape;803;p75"/>
          <p:cNvSpPr/>
          <p:nvPr/>
        </p:nvSpPr>
        <p:spPr>
          <a:xfrm>
            <a:off x="6807153"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804" name="Google Shape;804;p75"/>
          <p:cNvSpPr/>
          <p:nvPr/>
        </p:nvSpPr>
        <p:spPr>
          <a:xfrm>
            <a:off x="2523049"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805" name="Google Shape;805;p75"/>
          <p:cNvSpPr/>
          <p:nvPr/>
        </p:nvSpPr>
        <p:spPr>
          <a:xfrm>
            <a:off x="4665101" y="1965700"/>
            <a:ext cx="1955844" cy="2473106"/>
          </a:xfrm>
          <a:prstGeom prst="roundRect">
            <a:avLst>
              <a:gd fmla="val 4486"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Zalando Sans"/>
              <a:buNone/>
            </a:pPr>
            <a:r>
              <a:t/>
            </a:r>
            <a:endParaRPr b="0" i="0" sz="1800" u="none" cap="none" strike="noStrike">
              <a:solidFill>
                <a:schemeClr val="lt1"/>
              </a:solidFill>
              <a:latin typeface="Calibri"/>
              <a:ea typeface="Calibri"/>
              <a:cs typeface="Calibri"/>
              <a:sym typeface="Calibri"/>
            </a:endParaRPr>
          </a:p>
        </p:txBody>
      </p:sp>
      <p:sp>
        <p:nvSpPr>
          <p:cNvPr id="806" name="Google Shape;806;p75"/>
          <p:cNvSpPr txBox="1"/>
          <p:nvPr/>
        </p:nvSpPr>
        <p:spPr>
          <a:xfrm>
            <a:off x="566738" y="2199689"/>
            <a:ext cx="1584300" cy="554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2"/>
              </a:buClr>
              <a:buSzPts val="4000"/>
              <a:buFont typeface="Arial"/>
              <a:buNone/>
            </a:pPr>
            <a:r>
              <a:rPr lang="en" spc="-200" sz="4000">
                <a:solidFill>
                  <a:schemeClr val="dk2"/>
                </a:solidFill>
                <a:latin typeface="Zalando Sans SemiExpanded Black"/>
                <a:ea typeface="Zalando Sans SemiExpanded Black"/>
                <a:cs typeface="Zalando Sans SemiExpanded Black"/>
                <a:sym typeface="Zalando Sans SemiExpanded Black"/>
              </a:rPr>
              <a:t>01.</a:t>
            </a:r>
            <a:endParaRPr sz="4000">
              <a:solidFill>
                <a:schemeClr val="dk2"/>
              </a:solidFill>
              <a:latin typeface="Zalando Sans SemiExpanded Black"/>
              <a:ea typeface="Zalando Sans SemiExpanded Black"/>
              <a:cs typeface="Zalando Sans SemiExpanded Black"/>
              <a:sym typeface="Zalando Sans SemiExpanded Black"/>
            </a:endParaRPr>
          </a:p>
        </p:txBody>
      </p:sp>
      <p:sp>
        <p:nvSpPr>
          <p:cNvPr id="807" name="Google Shape;807;p75"/>
          <p:cNvSpPr txBox="1"/>
          <p:nvPr/>
        </p:nvSpPr>
        <p:spPr>
          <a:xfrm>
            <a:off x="566738" y="3573463"/>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808" name="Google Shape;808;p75"/>
          <p:cNvSpPr txBox="1"/>
          <p:nvPr/>
        </p:nvSpPr>
        <p:spPr>
          <a:xfrm>
            <a:off x="566738" y="2987675"/>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sp>
        <p:nvSpPr>
          <p:cNvPr id="809" name="Google Shape;809;p75"/>
          <p:cNvSpPr txBox="1"/>
          <p:nvPr/>
        </p:nvSpPr>
        <p:spPr>
          <a:xfrm>
            <a:off x="2708275" y="3573463"/>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810" name="Google Shape;810;p75"/>
          <p:cNvSpPr txBox="1"/>
          <p:nvPr/>
        </p:nvSpPr>
        <p:spPr>
          <a:xfrm>
            <a:off x="2708275" y="2987675"/>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sp>
        <p:nvSpPr>
          <p:cNvPr id="811" name="Google Shape;811;p75"/>
          <p:cNvSpPr txBox="1"/>
          <p:nvPr/>
        </p:nvSpPr>
        <p:spPr>
          <a:xfrm>
            <a:off x="4851400" y="3573463"/>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812" name="Google Shape;812;p75"/>
          <p:cNvSpPr txBox="1"/>
          <p:nvPr/>
        </p:nvSpPr>
        <p:spPr>
          <a:xfrm>
            <a:off x="4851400" y="2987675"/>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sp>
        <p:nvSpPr>
          <p:cNvPr id="813" name="Google Shape;813;p75"/>
          <p:cNvSpPr txBox="1"/>
          <p:nvPr/>
        </p:nvSpPr>
        <p:spPr>
          <a:xfrm>
            <a:off x="6992938" y="3573463"/>
            <a:ext cx="1584325" cy="411162"/>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900"/>
              <a:buFont typeface="Arial"/>
              <a:buNone/>
            </a:pPr>
            <a:r>
              <a:rPr lang="en" spc="-30" sz="900">
                <a:solidFill>
                  <a:schemeClr val="dk1"/>
                </a:solidFill>
                <a:latin typeface="Zalando Sans"/>
                <a:ea typeface="Zalando Sans"/>
                <a:cs typeface="Zalando Sans"/>
                <a:sym typeface="Zalando Sans"/>
              </a:rPr>
              <a:t>Lorem ipsum dolor sit amet, consectetur adipiscing elit, sed do eiusmod tempor incididunt.</a:t>
            </a:r>
            <a:endParaRPr sz="900">
              <a:solidFill>
                <a:schemeClr val="dk1"/>
              </a:solidFill>
              <a:latin typeface="Zalando Sans"/>
              <a:ea typeface="Zalando Sans"/>
              <a:cs typeface="Zalando Sans"/>
              <a:sym typeface="Zalando Sans"/>
            </a:endParaRPr>
          </a:p>
        </p:txBody>
      </p:sp>
      <p:sp>
        <p:nvSpPr>
          <p:cNvPr id="814" name="Google Shape;814;p75"/>
          <p:cNvSpPr txBox="1"/>
          <p:nvPr/>
        </p:nvSpPr>
        <p:spPr>
          <a:xfrm>
            <a:off x="6992938" y="2987675"/>
            <a:ext cx="1584300" cy="4986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Lorem ipsum dolor</a:t>
            </a:r>
            <a:endParaRPr spc="-30" sz="1200">
              <a:solidFill>
                <a:schemeClr val="dk1"/>
              </a:solidFill>
              <a:latin typeface="Zalando Sans Medium"/>
              <a:ea typeface="Zalando Sans Medium"/>
              <a:cs typeface="Zalando Sans Medium"/>
              <a:sym typeface="Zalando Sans Medium"/>
            </a:endParaRPr>
          </a:p>
          <a:p>
            <a:pPr indent="0" lvl="0" marL="0" rtl="0" algn="l">
              <a:lnSpc>
                <a:spcPct val="90000"/>
              </a:lnSpc>
              <a:spcBef>
                <a:spcPts val="0"/>
              </a:spcBef>
              <a:spcAft>
                <a:spcPts val="0"/>
              </a:spcAft>
              <a:buClr>
                <a:schemeClr val="dk1"/>
              </a:buClr>
              <a:buSzPts val="1200"/>
              <a:buFont typeface="Arial"/>
              <a:buNone/>
            </a:pPr>
            <a:r>
              <a:rPr lang="en" spc="-30" sz="1200">
                <a:solidFill>
                  <a:schemeClr val="dk1"/>
                </a:solidFill>
                <a:latin typeface="Zalando Sans Medium"/>
                <a:ea typeface="Zalando Sans Medium"/>
                <a:cs typeface="Zalando Sans Medium"/>
                <a:sym typeface="Zalando Sans Medium"/>
              </a:rPr>
              <a:t>sit amet, consectetur adipiscing elit.</a:t>
            </a:r>
            <a:endParaRPr sz="1200">
              <a:solidFill>
                <a:schemeClr val="dk1"/>
              </a:solidFill>
              <a:latin typeface="Zalando Sans Medium"/>
              <a:ea typeface="Zalando Sans Medium"/>
              <a:cs typeface="Zalando Sans Medium"/>
              <a:sym typeface="Zalando Sans Medium"/>
            </a:endParaRPr>
          </a:p>
        </p:txBody>
      </p:sp>
      <p:sp>
        <p:nvSpPr>
          <p:cNvPr id="815" name="Google Shape;815;p75"/>
          <p:cNvSpPr txBox="1"/>
          <p:nvPr/>
        </p:nvSpPr>
        <p:spPr>
          <a:xfrm>
            <a:off x="2708805" y="2199689"/>
            <a:ext cx="15843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2"/>
              </a:buClr>
              <a:buSzPts val="4000"/>
              <a:buFont typeface="Arial"/>
              <a:buNone/>
            </a:pPr>
            <a:r>
              <a:rPr lang="en" spc="-200" sz="4000">
                <a:solidFill>
                  <a:schemeClr val="dk2"/>
                </a:solidFill>
                <a:latin typeface="Zalando Sans SemiExpanded Black"/>
                <a:ea typeface="Zalando Sans SemiExpanded Black"/>
                <a:cs typeface="Zalando Sans SemiExpanded Black"/>
                <a:sym typeface="Zalando Sans SemiExpanded Black"/>
              </a:rPr>
              <a:t>02.</a:t>
            </a:r>
            <a:endParaRPr sz="4000">
              <a:solidFill>
                <a:schemeClr val="dk2"/>
              </a:solidFill>
              <a:latin typeface="Zalando Sans SemiExpanded Black"/>
              <a:ea typeface="Zalando Sans SemiExpanded Black"/>
              <a:cs typeface="Zalando Sans SemiExpanded Black"/>
              <a:sym typeface="Zalando Sans SemiExpanded Black"/>
            </a:endParaRPr>
          </a:p>
        </p:txBody>
      </p:sp>
      <p:sp>
        <p:nvSpPr>
          <p:cNvPr id="816" name="Google Shape;816;p75"/>
          <p:cNvSpPr txBox="1"/>
          <p:nvPr/>
        </p:nvSpPr>
        <p:spPr>
          <a:xfrm>
            <a:off x="4850872" y="2199689"/>
            <a:ext cx="15843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2"/>
              </a:buClr>
              <a:buSzPts val="4000"/>
              <a:buFont typeface="Arial"/>
              <a:buNone/>
            </a:pPr>
            <a:r>
              <a:rPr lang="en" spc="-200" sz="4000">
                <a:solidFill>
                  <a:schemeClr val="dk2"/>
                </a:solidFill>
                <a:latin typeface="Zalando Sans SemiExpanded Black"/>
                <a:ea typeface="Zalando Sans SemiExpanded Black"/>
                <a:cs typeface="Zalando Sans SemiExpanded Black"/>
                <a:sym typeface="Zalando Sans SemiExpanded Black"/>
              </a:rPr>
              <a:t>03.</a:t>
            </a:r>
            <a:endParaRPr sz="4000">
              <a:solidFill>
                <a:schemeClr val="dk2"/>
              </a:solidFill>
              <a:latin typeface="Zalando Sans SemiExpanded Black"/>
              <a:ea typeface="Zalando Sans SemiExpanded Black"/>
              <a:cs typeface="Zalando Sans SemiExpanded Black"/>
              <a:sym typeface="Zalando Sans SemiExpanded Black"/>
            </a:endParaRPr>
          </a:p>
        </p:txBody>
      </p:sp>
      <p:sp>
        <p:nvSpPr>
          <p:cNvPr id="817" name="Google Shape;817;p75"/>
          <p:cNvSpPr txBox="1"/>
          <p:nvPr/>
        </p:nvSpPr>
        <p:spPr>
          <a:xfrm>
            <a:off x="6992938" y="2199689"/>
            <a:ext cx="1584300" cy="5541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Clr>
                <a:schemeClr val="dk2"/>
              </a:buClr>
              <a:buSzPts val="4000"/>
              <a:buFont typeface="Arial"/>
              <a:buNone/>
            </a:pPr>
            <a:r>
              <a:rPr lang="en" spc="-200" sz="4000">
                <a:solidFill>
                  <a:schemeClr val="dk2"/>
                </a:solidFill>
                <a:latin typeface="Zalando Sans SemiExpanded Black"/>
                <a:ea typeface="Zalando Sans SemiExpanded Black"/>
                <a:cs typeface="Zalando Sans SemiExpanded Black"/>
                <a:sym typeface="Zalando Sans SemiExpanded Black"/>
              </a:rPr>
              <a:t>04.</a:t>
            </a:r>
            <a:endParaRPr sz="4000">
              <a:solidFill>
                <a:schemeClr val="dk2"/>
              </a:solidFill>
              <a:latin typeface="Zalando Sans SemiExpanded Black"/>
              <a:ea typeface="Zalando Sans SemiExpanded Black"/>
              <a:cs typeface="Zalando Sans SemiExpanded Black"/>
              <a:sym typeface="Zalando Sans SemiExpanded Black"/>
            </a:endParaRPr>
          </a:p>
        </p:txBody>
      </p:sp>
      <p:sp>
        <p:nvSpPr>
          <p:cNvPr id="818" name="Google Shape;818;p75"/>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Four-step process</a:t>
            </a:r>
            <a:endParaRPr sz="700">
              <a:solidFill>
                <a:srgbClr val="8B8B8B"/>
              </a:solidFill>
              <a:latin typeface="Zalando Sans"/>
              <a:ea typeface="Zalando Sans"/>
              <a:cs typeface="Zalando Sans"/>
              <a:sym typeface="Zalando Sans"/>
            </a:endParaRPr>
          </a:p>
        </p:txBody>
      </p:sp>
      <p:sp>
        <p:nvSpPr>
          <p:cNvPr id="819" name="Google Shape;819;p75"/>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20" name="Google Shape;820;p75"/>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76"/>
          <p:cNvSpPr txBox="1"/>
          <p:nvPr>
            <p:ph idx="1" type="subTitle"/>
          </p:nvPr>
        </p:nvSpPr>
        <p:spPr>
          <a:xfrm>
            <a:off x="380998" y="3943425"/>
            <a:ext cx="6017700" cy="1971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lt1"/>
              </a:buClr>
              <a:buSzPts val="1600"/>
              <a:buNone/>
            </a:pPr>
            <a:r>
              <a:rPr lang="en" spc="-30"/>
              <a:t>- Lorem ipsum dolor </a:t>
            </a:r>
            <a:endParaRPr spc="-30"/>
          </a:p>
        </p:txBody>
      </p:sp>
      <p:sp>
        <p:nvSpPr>
          <p:cNvPr id="826" name="Google Shape;826;p76"/>
          <p:cNvSpPr txBox="1"/>
          <p:nvPr>
            <p:ph type="title"/>
          </p:nvPr>
        </p:nvSpPr>
        <p:spPr>
          <a:xfrm>
            <a:off x="380999" y="2188638"/>
            <a:ext cx="8382000" cy="1576200"/>
          </a:xfrm>
          <a:prstGeom prst="rect">
            <a:avLst/>
          </a:prstGeom>
          <a:noFill/>
          <a:ln>
            <a:noFill/>
          </a:ln>
        </p:spPr>
        <p:txBody>
          <a:bodyPr anchorCtr="0" anchor="b" bIns="0" lIns="0" spcFirstLastPara="1" rIns="0" wrap="square" tIns="0">
            <a:spAutoFit/>
          </a:bodyPr>
          <a:lstStyle/>
          <a:p>
            <a:pPr indent="0" lvl="0" marL="0" rtl="0" algn="l">
              <a:lnSpc>
                <a:spcPct val="80000"/>
              </a:lnSpc>
              <a:spcBef>
                <a:spcPts val="0"/>
              </a:spcBef>
              <a:spcAft>
                <a:spcPts val="0"/>
              </a:spcAft>
              <a:buClr>
                <a:schemeClr val="lt1"/>
              </a:buClr>
              <a:buSzPts val="3200"/>
              <a:buFont typeface="Zalando Sans SemiExpanded"/>
              <a:buNone/>
            </a:pPr>
            <a:r>
              <a:rPr lang="en" spc="-100"/>
              <a:t>Lorem ipsum dolor sit amet, </a:t>
            </a:r>
            <a:br>
              <a:rPr lang="en" spc="-100"/>
            </a:br>
            <a:r>
              <a:rPr lang="en" spc="-100"/>
              <a:t>consectetur adipiscing elit sed do eiusmod tempor incididunt ut labore </a:t>
            </a:r>
            <a:br>
              <a:rPr lang="en" spc="-100"/>
            </a:br>
            <a:r>
              <a:rPr lang="en" spc="-100"/>
              <a:t>et dolore magna aliqua.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77"/>
          <p:cNvSpPr txBox="1"/>
          <p:nvPr>
            <p:ph idx="1" type="subTitle"/>
          </p:nvPr>
        </p:nvSpPr>
        <p:spPr>
          <a:xfrm>
            <a:off x="380998" y="3943425"/>
            <a:ext cx="6017700" cy="1971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lt1"/>
              </a:buClr>
              <a:buSzPts val="1600"/>
              <a:buNone/>
            </a:pPr>
            <a:r>
              <a:rPr lang="en" spc="-30"/>
              <a:t>- Lorem ipsum dolor </a:t>
            </a:r>
            <a:endParaRPr spc="-30"/>
          </a:p>
        </p:txBody>
      </p:sp>
      <p:sp>
        <p:nvSpPr>
          <p:cNvPr id="832" name="Google Shape;832;p77"/>
          <p:cNvSpPr txBox="1"/>
          <p:nvPr>
            <p:ph idx="4294967295" type="title"/>
          </p:nvPr>
        </p:nvSpPr>
        <p:spPr>
          <a:xfrm>
            <a:off x="380999" y="1794738"/>
            <a:ext cx="8382000" cy="1970100"/>
          </a:xfrm>
          <a:prstGeom prst="rect">
            <a:avLst/>
          </a:prstGeom>
          <a:noFill/>
          <a:ln>
            <a:noFill/>
          </a:ln>
        </p:spPr>
        <p:txBody>
          <a:bodyPr anchorCtr="0" anchor="b" bIns="0" lIns="0" spcFirstLastPara="1" rIns="0" wrap="square" tIns="0">
            <a:spAutoFit/>
          </a:bodyPr>
          <a:lstStyle/>
          <a:p>
            <a:pPr indent="0" lvl="0" marL="0" rtl="0" algn="l">
              <a:lnSpc>
                <a:spcPct val="80000"/>
              </a:lnSpc>
              <a:spcBef>
                <a:spcPts val="0"/>
              </a:spcBef>
              <a:spcAft>
                <a:spcPts val="0"/>
              </a:spcAft>
              <a:buClr>
                <a:schemeClr val="lt1"/>
              </a:buClr>
              <a:buSzPts val="3200"/>
              <a:buFont typeface="Zalando Sans SemiExpanded"/>
              <a:buNone/>
            </a:pPr>
            <a:r>
              <a:rPr lang="en" spc="-200" sz="4000">
                <a:latin typeface="Zalando Sans SemiExpanded Black"/>
                <a:ea typeface="Zalando Sans SemiExpanded Black"/>
                <a:cs typeface="Zalando Sans SemiExpanded Black"/>
                <a:sym typeface="Zalando Sans SemiExpanded Black"/>
              </a:rPr>
              <a:t>LOREM IPSUM DOLOR SIT AMET, CONSECTETUR </a:t>
            </a:r>
            <a:r>
              <a:rPr lang="en" spc="-200" sz="4000">
                <a:solidFill>
                  <a:schemeClr val="dk2"/>
                </a:solidFill>
                <a:latin typeface="Zalando Sans SemiExpanded Black"/>
                <a:ea typeface="Zalando Sans SemiExpanded Black"/>
                <a:cs typeface="Zalando Sans SemiExpanded Black"/>
                <a:sym typeface="Zalando Sans SemiExpanded Black"/>
              </a:rPr>
              <a:t>ADIPISCING ELIT</a:t>
            </a:r>
            <a:r>
              <a:rPr lang="en" spc="-200" sz="4000">
                <a:latin typeface="Zalando Sans SemiExpanded Black"/>
                <a:ea typeface="Zalando Sans SemiExpanded Black"/>
                <a:cs typeface="Zalando Sans SemiExpanded Black"/>
                <a:sym typeface="Zalando Sans SemiExpanded Black"/>
              </a:rPr>
              <a:t> SED DO EIUSMOD TEMPOR.</a:t>
            </a:r>
            <a:endParaRPr spc="-1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78"/>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subhead and body copy</a:t>
            </a:r>
            <a:endParaRPr sz="700">
              <a:solidFill>
                <a:srgbClr val="8B8B8B"/>
              </a:solidFill>
              <a:latin typeface="Zalando Sans"/>
              <a:ea typeface="Zalando Sans"/>
              <a:cs typeface="Zalando Sans"/>
              <a:sym typeface="Zalando Sans"/>
            </a:endParaRPr>
          </a:p>
        </p:txBody>
      </p:sp>
      <p:sp>
        <p:nvSpPr>
          <p:cNvPr id="838" name="Google Shape;838;p78"/>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39" name="Google Shape;839;p78"/>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840" name="Google Shape;840;p78"/>
          <p:cNvSpPr txBox="1"/>
          <p:nvPr>
            <p:ph idx="4294967295" type="body"/>
          </p:nvPr>
        </p:nvSpPr>
        <p:spPr>
          <a:xfrm>
            <a:off x="381000" y="2655100"/>
            <a:ext cx="8382000" cy="1046700"/>
          </a:xfrm>
          <a:prstGeom prst="rect">
            <a:avLst/>
          </a:prstGeom>
          <a:noFill/>
          <a:ln>
            <a:noFill/>
          </a:ln>
        </p:spPr>
        <p:txBody>
          <a:bodyPr anchorCtr="0" anchor="t" bIns="0" lIns="0" spcFirstLastPara="1" rIns="0" wrap="square" tIns="0">
            <a:spAutoFit/>
          </a:bodyPr>
          <a:lstStyle/>
          <a:p>
            <a:pPr indent="0" lvl="0" marL="0" rtl="0" algn="l">
              <a:spcBef>
                <a:spcPts val="600"/>
              </a:spcBef>
              <a:spcAft>
                <a:spcPts val="0"/>
              </a:spcAft>
              <a:buNone/>
            </a:pPr>
            <a:r>
              <a:rPr lang="en" spc="-3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pc="-30"/>
          </a:p>
          <a:p>
            <a:pPr indent="0" lvl="0" marL="0" rtl="0" algn="l">
              <a:spcBef>
                <a:spcPts val="600"/>
              </a:spcBef>
              <a:spcAft>
                <a:spcPts val="0"/>
              </a:spcAft>
              <a:buNone/>
            </a:pPr>
            <a:r>
              <a:rPr lang="en" spc="-30"/>
              <a:t>Sed ut perspiciatis unde omnis iste natus error sit voluptatem accusantium doloremque laudantium, totam rem aperiam, eaque ipsa quae ab illo inventore veritatis et </a:t>
            </a:r>
            <a:br>
              <a:rPr lang="en" spc="-30"/>
            </a:br>
            <a:r>
              <a:rPr lang="en" spc="-30"/>
              <a:t>quasi architecto beatae vitae dicta sunt explicabo. Nemo enim ipsam voluptatem quia voluptas sit aspernatur aut odit aut fugit, sed quia consequuntur magni dolores </a:t>
            </a:r>
            <a:br>
              <a:rPr lang="en" spc="-30"/>
            </a:br>
            <a:r>
              <a:rPr lang="en" spc="-30"/>
              <a:t>eos qui ratione voluptatem sequi nesciunt. Neque porro quisquam est, qui dolorem ipsum quia dolor sit amet, consectetur, adipisci velit, sed quia non numquam eius </a:t>
            </a:r>
            <a:br>
              <a:rPr lang="en" spc="-30"/>
            </a:br>
            <a:r>
              <a:rPr lang="en" spc="-30"/>
              <a:t>modi tempora incidunt ut labore et dolore magnam aliquam quaerat voluptatem.</a:t>
            </a:r>
            <a:endParaRPr spc="-30"/>
          </a:p>
        </p:txBody>
      </p:sp>
      <p:sp>
        <p:nvSpPr>
          <p:cNvPr id="841" name="Google Shape;841;p78"/>
          <p:cNvSpPr txBox="1"/>
          <p:nvPr>
            <p:ph idx="4294967295" type="body"/>
          </p:nvPr>
        </p:nvSpPr>
        <p:spPr>
          <a:xfrm>
            <a:off x="381000" y="2048400"/>
            <a:ext cx="8382000" cy="4434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600"/>
              <a:buNone/>
            </a:pPr>
            <a:r>
              <a:rPr lang="en" spc="-30" sz="1600">
                <a:latin typeface="Zalando Sans Medium"/>
                <a:ea typeface="Zalando Sans Medium"/>
                <a:cs typeface="Zalando Sans Medium"/>
                <a:sym typeface="Zalando Sans Medium"/>
              </a:rPr>
              <a:t>Lorem ipsum dolor sit amet, consectetur adipiscing elit, sed do eiusmod tempor </a:t>
            </a:r>
            <a:br>
              <a:rPr lang="en" spc="-30" sz="1600">
                <a:latin typeface="Zalando Sans Medium"/>
                <a:ea typeface="Zalando Sans Medium"/>
                <a:cs typeface="Zalando Sans Medium"/>
                <a:sym typeface="Zalando Sans Medium"/>
              </a:rPr>
            </a:br>
            <a:r>
              <a:rPr lang="en" spc="-30" sz="1600">
                <a:latin typeface="Zalando Sans Medium"/>
                <a:ea typeface="Zalando Sans Medium"/>
                <a:cs typeface="Zalando Sans Medium"/>
                <a:sym typeface="Zalando Sans Medium"/>
              </a:rPr>
              <a:t>incididunt ut labore et dolore magna aliqua ut enim ad minim veniam quis nostrud.</a:t>
            </a:r>
            <a:endParaRPr spc="-3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79"/>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body copy</a:t>
            </a:r>
            <a:endParaRPr sz="700">
              <a:solidFill>
                <a:srgbClr val="8B8B8B"/>
              </a:solidFill>
              <a:latin typeface="Zalando Sans"/>
              <a:ea typeface="Zalando Sans"/>
              <a:cs typeface="Zalando Sans"/>
              <a:sym typeface="Zalando Sans"/>
            </a:endParaRPr>
          </a:p>
        </p:txBody>
      </p:sp>
      <p:sp>
        <p:nvSpPr>
          <p:cNvPr id="847" name="Google Shape;847;p79"/>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48" name="Google Shape;848;p79"/>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849" name="Google Shape;849;p79"/>
          <p:cNvSpPr txBox="1"/>
          <p:nvPr>
            <p:ph idx="4294967295" type="body"/>
          </p:nvPr>
        </p:nvSpPr>
        <p:spPr>
          <a:xfrm>
            <a:off x="381000" y="2048400"/>
            <a:ext cx="8382000" cy="10467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pc="-30"/>
          </a:p>
          <a:p>
            <a:pPr indent="0" lvl="0" marL="0" rtl="0" algn="l">
              <a:lnSpc>
                <a:spcPct val="100000"/>
              </a:lnSpc>
              <a:spcBef>
                <a:spcPts val="600"/>
              </a:spcBef>
              <a:spcAft>
                <a:spcPts val="0"/>
              </a:spcAft>
              <a:buNone/>
            </a:pPr>
            <a:r>
              <a:rPr lang="en" spc="-30"/>
              <a:t>Sed ut perspiciatis unde omnis iste natus error sit voluptatem accusantium doloremque laudantium, totam rem aperiam, eaque ipsa quae ab illo inventore veritatis et </a:t>
            </a:r>
            <a:br>
              <a:rPr lang="en" spc="-30"/>
            </a:br>
            <a:r>
              <a:rPr lang="en" spc="-30"/>
              <a:t>quasi architecto beatae vitae dicta sunt explicabo. Nemo enim ipsam voluptatem quia voluptas sit aspernatur aut odit aut fugit, sed quia consequuntur magni dolores </a:t>
            </a:r>
            <a:br>
              <a:rPr lang="en" spc="-30"/>
            </a:br>
            <a:r>
              <a:rPr lang="en" spc="-30"/>
              <a:t>eos qui ratione voluptatem sequi nesciunt. Neque porro quisquam est, qui dolorem ipsum quia dolor sit amet, consectetur, adipisci velit, sed quia non numquam eius </a:t>
            </a:r>
            <a:br>
              <a:rPr lang="en" spc="-30"/>
            </a:br>
            <a:r>
              <a:rPr lang="en" spc="-30"/>
              <a:t>modi tempora incidunt ut labore et dolore magnam aliquam quaerat voluptatem.</a:t>
            </a:r>
            <a:endParaRPr spc="-3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80"/>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2 columns body copy</a:t>
            </a:r>
            <a:endParaRPr sz="700">
              <a:solidFill>
                <a:srgbClr val="8B8B8B"/>
              </a:solidFill>
              <a:latin typeface="Zalando Sans"/>
              <a:ea typeface="Zalando Sans"/>
              <a:cs typeface="Zalando Sans"/>
              <a:sym typeface="Zalando Sans"/>
            </a:endParaRPr>
          </a:p>
        </p:txBody>
      </p:sp>
      <p:sp>
        <p:nvSpPr>
          <p:cNvPr id="855" name="Google Shape;855;p80"/>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56" name="Google Shape;856;p80"/>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857" name="Google Shape;857;p80"/>
          <p:cNvSpPr txBox="1"/>
          <p:nvPr>
            <p:ph idx="4294967295" type="body"/>
          </p:nvPr>
        </p:nvSpPr>
        <p:spPr>
          <a:xfrm>
            <a:off x="381000" y="2048400"/>
            <a:ext cx="4098000" cy="1600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a:t>Lorem ipsum dolor sit amet, consectetur adipiscing elit, sed do eiusmod </a:t>
            </a:r>
            <a:br>
              <a:rPr lang="en" spc="-30"/>
            </a:br>
            <a:r>
              <a:rPr lang="en" spc="-30"/>
              <a:t>tempor incididunt ut labore et dolore magna aliqua. Ut enim ad minim veniam, </a:t>
            </a:r>
            <a:br>
              <a:rPr lang="en" spc="-30"/>
            </a:br>
            <a:r>
              <a:rPr lang="en" spc="-30"/>
              <a:t>quis nostrud exercitation ullamco laboris nisi ut aliquip ex ea commodo </a:t>
            </a:r>
            <a:br>
              <a:rPr lang="en" spc="-30"/>
            </a:br>
            <a:r>
              <a:rPr lang="en" spc="-30"/>
              <a:t>consequat. Duis aute irure dolor in reprehenderit in voluptate velit esse cillum dolore eu fugiat nulla pariatur. Excepteur sint occaecat cupidatat non proident, sunt in culpa qui officia deserunt mollit anim id est laborum.</a:t>
            </a:r>
            <a:endParaRPr spc="-30"/>
          </a:p>
          <a:p>
            <a:pPr indent="0" lvl="0" marL="0" rtl="0" algn="l">
              <a:lnSpc>
                <a:spcPct val="100000"/>
              </a:lnSpc>
              <a:spcBef>
                <a:spcPts val="600"/>
              </a:spcBef>
              <a:spcAft>
                <a:spcPts val="0"/>
              </a:spcAft>
              <a:buNone/>
            </a:pPr>
            <a:r>
              <a:rPr lang="en" spc="-30"/>
              <a:t>Sed ut perspiciatis unde omnis iste natus error sit voluptatem accusantium doloremque laudantium, totam rem aperiam, eaque ipsa quae ab illo inventore veritatis et quasi architecto beatae vitae dicta sunt explicabo. Nemo enim </a:t>
            </a:r>
            <a:br>
              <a:rPr lang="en" spc="-30"/>
            </a:br>
            <a:r>
              <a:rPr lang="en" spc="-30"/>
              <a:t>ipsam voluptatem quia voluptas sit aspernatur aut odit aut fugit, sed quia consequuntur magni dolores eos qui ratione voluptatem sequi nesciunt.</a:t>
            </a:r>
            <a:endParaRPr spc="-30"/>
          </a:p>
        </p:txBody>
      </p:sp>
      <p:sp>
        <p:nvSpPr>
          <p:cNvPr id="858" name="Google Shape;858;p80"/>
          <p:cNvSpPr txBox="1"/>
          <p:nvPr>
            <p:ph idx="4294967295" type="body"/>
          </p:nvPr>
        </p:nvSpPr>
        <p:spPr>
          <a:xfrm>
            <a:off x="4665000" y="2048400"/>
            <a:ext cx="4098000" cy="1600800"/>
          </a:xfrm>
          <a:prstGeom prst="rect">
            <a:avLst/>
          </a:prstGeom>
          <a:noFill/>
          <a:ln>
            <a:noFill/>
          </a:ln>
        </p:spPr>
        <p:txBody>
          <a:bodyPr anchorCtr="0" anchor="t" bIns="0" lIns="0" spcFirstLastPara="1" rIns="0" wrap="square" tIns="0">
            <a:spAutoFit/>
          </a:bodyPr>
          <a:lstStyle/>
          <a:p>
            <a:pPr indent="0" lvl="0" marL="0" rtl="0" algn="l">
              <a:spcBef>
                <a:spcPts val="600"/>
              </a:spcBef>
              <a:spcAft>
                <a:spcPts val="0"/>
              </a:spcAft>
              <a:buNone/>
            </a:pPr>
            <a:r>
              <a:rPr lang="en" spc="-30"/>
              <a:t>Lorem ipsum dolor sit amet, consectetur adipiscing elit, sed do eiusmod </a:t>
            </a:r>
            <a:br>
              <a:rPr lang="en" spc="-30"/>
            </a:br>
            <a:r>
              <a:rPr lang="en" spc="-30"/>
              <a:t>tempor incididunt ut labore et dolore magna aliqua. Ut enim ad minim veniam, </a:t>
            </a:r>
            <a:br>
              <a:rPr lang="en" spc="-30"/>
            </a:br>
            <a:r>
              <a:rPr lang="en" spc="-30"/>
              <a:t>quis nostrud exercitation ullamco laboris nisi ut aliquip ex ea commodo </a:t>
            </a:r>
            <a:br>
              <a:rPr lang="en" spc="-30"/>
            </a:br>
            <a:r>
              <a:rPr lang="en" spc="-30"/>
              <a:t>consequat. Duis aute irure dolor in reprehenderit in voluptate velit esse cillum dolore eu fugiat nulla pariatur. Excepteur sint occaecat cupidatat non proident, sunt in culpa qui officia deserunt mollit anim id est laborum.</a:t>
            </a:r>
            <a:endParaRPr spc="-30"/>
          </a:p>
          <a:p>
            <a:pPr indent="0" lvl="0" marL="0" rtl="0" algn="l">
              <a:spcBef>
                <a:spcPts val="600"/>
              </a:spcBef>
              <a:spcAft>
                <a:spcPts val="0"/>
              </a:spcAft>
              <a:buNone/>
            </a:pPr>
            <a:r>
              <a:rPr lang="en" spc="-30"/>
              <a:t>Sed ut perspiciatis unde omnis iste natus error sit voluptatem accusantium doloremque laudantium, totam rem aperiam, eaque ipsa quae ab illo inventore veritatis et quasi architecto beatae vitae dicta sunt explicabo. Nemo enim </a:t>
            </a:r>
            <a:br>
              <a:rPr lang="en" spc="-30"/>
            </a:br>
            <a:r>
              <a:rPr lang="en" spc="-30"/>
              <a:t>ipsam voluptatem quia voluptas sit aspernatur aut odit aut fugit, sed quia consequuntur magni dolores eos qui ratione voluptatem sequi nesciunt.</a:t>
            </a:r>
            <a:endParaRPr spc="-3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81"/>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subhead and bullet points</a:t>
            </a:r>
            <a:endParaRPr sz="700">
              <a:solidFill>
                <a:srgbClr val="8B8B8B"/>
              </a:solidFill>
              <a:latin typeface="Zalando Sans"/>
              <a:ea typeface="Zalando Sans"/>
              <a:cs typeface="Zalando Sans"/>
              <a:sym typeface="Zalando Sans"/>
            </a:endParaRPr>
          </a:p>
        </p:txBody>
      </p:sp>
      <p:sp>
        <p:nvSpPr>
          <p:cNvPr id="864" name="Google Shape;864;p81"/>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65" name="Google Shape;865;p81"/>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866" name="Google Shape;866;p81"/>
          <p:cNvSpPr txBox="1"/>
          <p:nvPr>
            <p:ph idx="4294967295" type="body"/>
          </p:nvPr>
        </p:nvSpPr>
        <p:spPr>
          <a:xfrm>
            <a:off x="381000" y="2655100"/>
            <a:ext cx="8382000" cy="1354500"/>
          </a:xfrm>
          <a:prstGeom prst="rect">
            <a:avLst/>
          </a:prstGeom>
          <a:noFill/>
          <a:ln>
            <a:noFill/>
          </a:ln>
        </p:spPr>
        <p:txBody>
          <a:bodyPr anchorCtr="0" anchor="t" bIns="0" lIns="0" spcFirstLastPara="1" rIns="0" wrap="square" tIns="0">
            <a:spAutoFit/>
          </a:bodyPr>
          <a:lstStyle/>
          <a:p>
            <a:pPr indent="-182880" lvl="0" marL="182880" rtl="0" algn="l">
              <a:spcBef>
                <a:spcPts val="600"/>
              </a:spcBef>
              <a:spcAft>
                <a:spcPts val="0"/>
              </a:spcAft>
              <a:buSzPts val="900"/>
              <a:buFont typeface="Zalando Sans"/>
              <a:buChar char="•"/>
            </a:pPr>
            <a:r>
              <a:rPr lang="en" spc="-30"/>
              <a:t>Lorem ipsum dolor sit amet, consectetur adipiscing elit, sed do eiusmod tempor incididunt ut labore et dolore magna aliqua.</a:t>
            </a:r>
            <a:endParaRPr spc="-30"/>
          </a:p>
          <a:p>
            <a:pPr indent="-182880" lvl="0" marL="182880" rtl="0" algn="l">
              <a:spcBef>
                <a:spcPts val="600"/>
              </a:spcBef>
              <a:spcAft>
                <a:spcPts val="0"/>
              </a:spcAft>
              <a:buSzPts val="900"/>
              <a:buFont typeface="Zalando Sans"/>
              <a:buChar char="•"/>
            </a:pPr>
            <a:r>
              <a:rPr lang="en" spc="-30"/>
              <a:t>Ut enim ad minim veniam, quis nostrud exercitation ullamco laboris nisi ut aliquip ex ea commodo consequat. </a:t>
            </a:r>
            <a:endParaRPr spc="-30"/>
          </a:p>
          <a:p>
            <a:pPr indent="-182880" lvl="0" marL="182880" rtl="0" algn="l">
              <a:spcBef>
                <a:spcPts val="600"/>
              </a:spcBef>
              <a:spcAft>
                <a:spcPts val="0"/>
              </a:spcAft>
              <a:buSzPts val="900"/>
              <a:buFont typeface="Zalando Sans"/>
              <a:buChar char="•"/>
            </a:pPr>
            <a:r>
              <a:rPr lang="en" spc="-30"/>
              <a:t>Duis aute irure dolor in reprehenderit in voluptate velit esse cillum dolore eu fugiat nulla pariatur. </a:t>
            </a:r>
            <a:endParaRPr spc="-30"/>
          </a:p>
          <a:p>
            <a:pPr indent="-182880" lvl="0" marL="182880" rtl="0" algn="l">
              <a:spcBef>
                <a:spcPts val="600"/>
              </a:spcBef>
              <a:spcAft>
                <a:spcPts val="0"/>
              </a:spcAft>
              <a:buSzPts val="900"/>
              <a:buFont typeface="Zalando Sans"/>
              <a:buChar char="•"/>
            </a:pPr>
            <a:r>
              <a:rPr lang="en" spc="-30"/>
              <a:t>Excepteur sint occaecat cupidatat non proident, sunt in culpa qui officia deserunt mollit anim id est laborum.</a:t>
            </a:r>
            <a:endParaRPr spc="-30"/>
          </a:p>
          <a:p>
            <a:pPr indent="-182880" lvl="0" marL="182880" rtl="0" algn="l">
              <a:spcBef>
                <a:spcPts val="600"/>
              </a:spcBef>
              <a:spcAft>
                <a:spcPts val="0"/>
              </a:spcAft>
              <a:buSzPts val="900"/>
              <a:buFont typeface="Zalando Sans"/>
              <a:buChar char="•"/>
            </a:pPr>
            <a:r>
              <a:rPr lang="en" spc="-30"/>
              <a:t>Sed ut perspiciatis unde omnis iste natus error sit voluptatem accusantium doloremque laudantium, totam rem aperiam, eaque ipsa quae ab illo inventore </a:t>
            </a:r>
            <a:br>
              <a:rPr lang="en" spc="-30"/>
            </a:br>
            <a:r>
              <a:rPr lang="en" spc="-30"/>
              <a:t>veritatis et quasi architecto beatae vitae dicta sunt explicabo. </a:t>
            </a:r>
            <a:endParaRPr spc="-30"/>
          </a:p>
          <a:p>
            <a:pPr indent="-182880" lvl="0" marL="182880" rtl="0" algn="l">
              <a:spcBef>
                <a:spcPts val="600"/>
              </a:spcBef>
              <a:spcAft>
                <a:spcPts val="0"/>
              </a:spcAft>
              <a:buSzPts val="900"/>
              <a:buFont typeface="Zalando Sans"/>
              <a:buChar char="•"/>
            </a:pPr>
            <a:r>
              <a:rPr lang="en" spc="-30"/>
              <a:t>Nemo enim ipsam voluptatem quia voluptas sit aspernatur aut odit aut fugit, sed quia consequuntur magni dolores eos qui ratione voluptatem sequi nesciunt.</a:t>
            </a:r>
            <a:endParaRPr spc="-30"/>
          </a:p>
        </p:txBody>
      </p:sp>
      <p:sp>
        <p:nvSpPr>
          <p:cNvPr id="867" name="Google Shape;867;p81"/>
          <p:cNvSpPr txBox="1"/>
          <p:nvPr>
            <p:ph idx="4294967295" type="body"/>
          </p:nvPr>
        </p:nvSpPr>
        <p:spPr>
          <a:xfrm>
            <a:off x="381000" y="2048400"/>
            <a:ext cx="8382000" cy="4434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600"/>
              <a:buNone/>
            </a:pPr>
            <a:r>
              <a:rPr lang="en" spc="-30" sz="1600">
                <a:latin typeface="Zalando Sans Medium"/>
                <a:ea typeface="Zalando Sans Medium"/>
                <a:cs typeface="Zalando Sans Medium"/>
                <a:sym typeface="Zalando Sans Medium"/>
              </a:rPr>
              <a:t>Lorem ipsum dolor sit amet, consectetur adipiscing elit, sed do eiusmod tempor </a:t>
            </a:r>
            <a:br>
              <a:rPr lang="en" spc="-30" sz="1600">
                <a:latin typeface="Zalando Sans Medium"/>
                <a:ea typeface="Zalando Sans Medium"/>
                <a:cs typeface="Zalando Sans Medium"/>
                <a:sym typeface="Zalando Sans Medium"/>
              </a:rPr>
            </a:br>
            <a:r>
              <a:rPr lang="en" spc="-30" sz="1600">
                <a:latin typeface="Zalando Sans Medium"/>
                <a:ea typeface="Zalando Sans Medium"/>
                <a:cs typeface="Zalando Sans Medium"/>
                <a:sym typeface="Zalando Sans Medium"/>
              </a:rPr>
              <a:t>incididunt ut labore et dolore magna aliqua ut enim ad minim veniam quis nostrud.</a:t>
            </a:r>
            <a:endParaRPr spc="-3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82"/>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subhead and numbers</a:t>
            </a:r>
            <a:endParaRPr sz="700">
              <a:solidFill>
                <a:srgbClr val="8B8B8B"/>
              </a:solidFill>
              <a:latin typeface="Zalando Sans"/>
              <a:ea typeface="Zalando Sans"/>
              <a:cs typeface="Zalando Sans"/>
              <a:sym typeface="Zalando Sans"/>
            </a:endParaRPr>
          </a:p>
        </p:txBody>
      </p:sp>
      <p:sp>
        <p:nvSpPr>
          <p:cNvPr id="873" name="Google Shape;873;p82"/>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74" name="Google Shape;874;p82"/>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
        <p:nvSpPr>
          <p:cNvPr id="875" name="Google Shape;875;p82"/>
          <p:cNvSpPr txBox="1"/>
          <p:nvPr>
            <p:ph idx="4294967295" type="body"/>
          </p:nvPr>
        </p:nvSpPr>
        <p:spPr>
          <a:xfrm>
            <a:off x="381000" y="2655100"/>
            <a:ext cx="8382000" cy="1354500"/>
          </a:xfrm>
          <a:prstGeom prst="rect">
            <a:avLst/>
          </a:prstGeom>
          <a:noFill/>
          <a:ln>
            <a:noFill/>
          </a:ln>
        </p:spPr>
        <p:txBody>
          <a:bodyPr anchorCtr="0" anchor="t" bIns="0" lIns="0" spcFirstLastPara="1" rIns="0" wrap="square" tIns="0">
            <a:spAutoFit/>
          </a:bodyPr>
          <a:lstStyle/>
          <a:p>
            <a:pPr indent="-194310" lvl="0" marL="274320" rtl="0" algn="l">
              <a:spcBef>
                <a:spcPts val="600"/>
              </a:spcBef>
              <a:spcAft>
                <a:spcPts val="0"/>
              </a:spcAft>
              <a:buClr>
                <a:schemeClr val="dk2"/>
              </a:buClr>
              <a:buSzPts val="900"/>
              <a:buFont typeface="Zalando Sans Medium"/>
              <a:buAutoNum type="arabicPeriod"/>
            </a:pPr>
            <a:r>
              <a:rPr lang="en" spc="-30"/>
              <a:t>Lorem ipsum dolor sit amet, consectetur adipiscing elit, sed do eiusmod tempor incididunt ut labore et dolore magna aliqua.</a:t>
            </a:r>
            <a:endParaRPr spc="-30"/>
          </a:p>
          <a:p>
            <a:pPr indent="-194310" lvl="0" marL="274320" rtl="0" algn="l">
              <a:spcBef>
                <a:spcPts val="600"/>
              </a:spcBef>
              <a:spcAft>
                <a:spcPts val="0"/>
              </a:spcAft>
              <a:buClr>
                <a:schemeClr val="dk2"/>
              </a:buClr>
              <a:buSzPts val="900"/>
              <a:buFont typeface="Zalando Sans Medium"/>
              <a:buAutoNum type="arabicPeriod"/>
            </a:pPr>
            <a:r>
              <a:rPr lang="en" spc="-30"/>
              <a:t>Ut enim ad minim veniam, quis nostrud exercitation ullamco laboris nisi ut aliquip ex ea commodo consequat. </a:t>
            </a:r>
            <a:endParaRPr spc="-30"/>
          </a:p>
          <a:p>
            <a:pPr indent="-194310" lvl="0" marL="274320" rtl="0" algn="l">
              <a:spcBef>
                <a:spcPts val="600"/>
              </a:spcBef>
              <a:spcAft>
                <a:spcPts val="0"/>
              </a:spcAft>
              <a:buClr>
                <a:schemeClr val="dk2"/>
              </a:buClr>
              <a:buSzPts val="900"/>
              <a:buFont typeface="Zalando Sans Medium"/>
              <a:buAutoNum type="arabicPeriod"/>
            </a:pPr>
            <a:r>
              <a:rPr lang="en" spc="-30"/>
              <a:t>Duis aute irure dolor in reprehenderit in voluptate velit esse cillum dolore eu fugiat nulla pariatur. </a:t>
            </a:r>
            <a:endParaRPr spc="-30"/>
          </a:p>
          <a:p>
            <a:pPr indent="-194310" lvl="0" marL="274320" rtl="0" algn="l">
              <a:spcBef>
                <a:spcPts val="600"/>
              </a:spcBef>
              <a:spcAft>
                <a:spcPts val="0"/>
              </a:spcAft>
              <a:buClr>
                <a:schemeClr val="dk2"/>
              </a:buClr>
              <a:buSzPts val="900"/>
              <a:buFont typeface="Zalando Sans Medium"/>
              <a:buAutoNum type="arabicPeriod"/>
            </a:pPr>
            <a:r>
              <a:rPr lang="en" spc="-30"/>
              <a:t>Excepteur sint occaecat cupidatat non proident, sunt in culpa qui officia deserunt mollit anim id est laborum.</a:t>
            </a:r>
            <a:endParaRPr spc="-30"/>
          </a:p>
          <a:p>
            <a:pPr indent="-194310" lvl="0" marL="274320" rtl="0" algn="l">
              <a:spcBef>
                <a:spcPts val="600"/>
              </a:spcBef>
              <a:spcAft>
                <a:spcPts val="0"/>
              </a:spcAft>
              <a:buClr>
                <a:schemeClr val="dk2"/>
              </a:buClr>
              <a:buSzPts val="900"/>
              <a:buFont typeface="Zalando Sans Medium"/>
              <a:buAutoNum type="arabicPeriod"/>
            </a:pPr>
            <a:r>
              <a:rPr lang="en" spc="-30"/>
              <a:t>Sed ut perspiciatis unde omnis iste natus error sit voluptatem accusantium doloremque laudantium, totam rem aperiam, eaque ipsa quae ab illo inventore </a:t>
            </a:r>
            <a:br>
              <a:rPr lang="en" spc="-30"/>
            </a:br>
            <a:r>
              <a:rPr lang="en" spc="-30"/>
              <a:t>veritatis et quasi architecto beatae vitae dicta sunt explicabo. </a:t>
            </a:r>
            <a:endParaRPr spc="-30"/>
          </a:p>
          <a:p>
            <a:pPr indent="-194310" lvl="0" marL="274320" rtl="0" algn="l">
              <a:spcBef>
                <a:spcPts val="600"/>
              </a:spcBef>
              <a:spcAft>
                <a:spcPts val="0"/>
              </a:spcAft>
              <a:buClr>
                <a:schemeClr val="dk2"/>
              </a:buClr>
              <a:buSzPts val="900"/>
              <a:buFont typeface="Zalando Sans Medium"/>
              <a:buAutoNum type="arabicPeriod"/>
            </a:pPr>
            <a:r>
              <a:rPr lang="en" spc="-30"/>
              <a:t>Nemo enim ipsam voluptatem quia voluptas sit aspernatur aut odit aut fugit, sed quia consequuntur magni dolores eos qui ratione voluptatem sequi nesciunt.</a:t>
            </a:r>
            <a:endParaRPr spc="-30"/>
          </a:p>
        </p:txBody>
      </p:sp>
      <p:sp>
        <p:nvSpPr>
          <p:cNvPr id="876" name="Google Shape;876;p82"/>
          <p:cNvSpPr txBox="1"/>
          <p:nvPr>
            <p:ph idx="4294967295" type="body"/>
          </p:nvPr>
        </p:nvSpPr>
        <p:spPr>
          <a:xfrm>
            <a:off x="381000" y="2048400"/>
            <a:ext cx="8382000" cy="4434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600"/>
              <a:buNone/>
            </a:pPr>
            <a:r>
              <a:rPr lang="en" spc="-30" sz="1600">
                <a:latin typeface="Zalando Sans Medium"/>
                <a:ea typeface="Zalando Sans Medium"/>
                <a:cs typeface="Zalando Sans Medium"/>
                <a:sym typeface="Zalando Sans Medium"/>
              </a:rPr>
              <a:t>Lorem ipsum dolor sit amet, consectetur adipiscing elit, sed do eiusmod tempor </a:t>
            </a:r>
            <a:br>
              <a:rPr lang="en" spc="-30" sz="1600">
                <a:latin typeface="Zalando Sans Medium"/>
                <a:ea typeface="Zalando Sans Medium"/>
                <a:cs typeface="Zalando Sans Medium"/>
                <a:sym typeface="Zalando Sans Medium"/>
              </a:rPr>
            </a:br>
            <a:r>
              <a:rPr lang="en" spc="-30" sz="1600">
                <a:latin typeface="Zalando Sans Medium"/>
                <a:ea typeface="Zalando Sans Medium"/>
                <a:cs typeface="Zalando Sans Medium"/>
                <a:sym typeface="Zalando Sans Medium"/>
              </a:rPr>
              <a:t>incididunt ut labore et dolore magna aliqua ut enim ad minim veniam quis nostrud.</a:t>
            </a:r>
            <a:endParaRPr spc="-3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83"/>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and table with text</a:t>
            </a:r>
            <a:endParaRPr sz="700">
              <a:solidFill>
                <a:srgbClr val="8B8B8B"/>
              </a:solidFill>
              <a:latin typeface="Zalando Sans"/>
              <a:ea typeface="Zalando Sans"/>
              <a:cs typeface="Zalando Sans"/>
              <a:sym typeface="Zalando Sans"/>
            </a:endParaRPr>
          </a:p>
        </p:txBody>
      </p:sp>
      <p:sp>
        <p:nvSpPr>
          <p:cNvPr id="882" name="Google Shape;882;p83"/>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83" name="Google Shape;883;p83"/>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graphicFrame>
        <p:nvGraphicFramePr>
          <p:cNvPr id="884" name="Google Shape;884;p83"/>
          <p:cNvGraphicFramePr/>
          <p:nvPr/>
        </p:nvGraphicFramePr>
        <p:xfrm>
          <a:off x="380999" y="2048400"/>
          <a:ext cx="3000000" cy="3000000"/>
        </p:xfrm>
        <a:graphic>
          <a:graphicData uri="http://schemas.openxmlformats.org/drawingml/2006/table">
            <a:tbl>
              <a:tblPr>
                <a:noFill/>
                <a:tableStyleId>{D8E8FDE5-6A71-450F-8585-3C45E34F8196}</a:tableStyleId>
              </a:tblPr>
              <a:tblGrid>
                <a:gridCol w="2794000"/>
                <a:gridCol w="2794000"/>
                <a:gridCol w="2794000"/>
              </a:tblGrid>
              <a:tr h="455700">
                <a:tc>
                  <a:txBody>
                    <a:bodyPr/>
                    <a:lstStyle/>
                    <a:p>
                      <a:pPr indent="0" lvl="0" marL="0" rtl="0" algn="l">
                        <a:lnSpc>
                          <a:spcPct val="120937"/>
                        </a:lnSpc>
                        <a:spcBef>
                          <a:spcPts val="0"/>
                        </a:spcBef>
                        <a:spcAft>
                          <a:spcPts val="0"/>
                        </a:spcAft>
                        <a:buClr>
                          <a:schemeClr val="dk1"/>
                        </a:buClr>
                        <a:buSzPts val="2800"/>
                        <a:buFont typeface="Arial"/>
                        <a:buNone/>
                      </a:pPr>
                      <a:r>
                        <a:rPr lang="en" spc="-30" sz="1600">
                          <a:solidFill>
                            <a:schemeClr val="dk2"/>
                          </a:solidFill>
                          <a:latin typeface="Zalando Sans Medium"/>
                          <a:ea typeface="Zalando Sans Medium"/>
                          <a:cs typeface="Zalando Sans Medium"/>
                          <a:sym typeface="Zalando Sans Medium"/>
                        </a:rPr>
                        <a:t>Lorem ipsum</a:t>
                      </a:r>
                      <a:endParaRPr sz="1600" u="none" cap="none" strike="noStrike">
                        <a:solidFill>
                          <a:schemeClr val="dk2"/>
                        </a:solidFill>
                        <a:latin typeface="Zalando Sans Medium"/>
                        <a:ea typeface="Zalando Sans Medium"/>
                        <a:cs typeface="Zalando Sans Medium"/>
                        <a:sym typeface="Zalando Sans Medium"/>
                      </a:endParaRPr>
                    </a:p>
                  </a:txBody>
                  <a:tcPr marT="45725" marB="45725" marR="91450" marL="91450">
                    <a:lnB cap="flat" cmpd="sng" w="9525">
                      <a:solidFill>
                        <a:srgbClr val="000000">
                          <a:alpha val="0"/>
                        </a:srgbClr>
                      </a:solidFill>
                      <a:prstDash val="solid"/>
                      <a:round/>
                      <a:headEnd len="sm" w="sm" type="none"/>
                      <a:tailEnd len="sm" w="sm" type="none"/>
                    </a:lnB>
                  </a:tcPr>
                </a:tc>
                <a:tc>
                  <a:txBody>
                    <a:bodyPr/>
                    <a:lstStyle/>
                    <a:p>
                      <a:pPr indent="0" lvl="0" marL="0" rtl="0" algn="l">
                        <a:lnSpc>
                          <a:spcPct val="120937"/>
                        </a:lnSpc>
                        <a:spcBef>
                          <a:spcPts val="0"/>
                        </a:spcBef>
                        <a:spcAft>
                          <a:spcPts val="0"/>
                        </a:spcAft>
                        <a:buNone/>
                      </a:pPr>
                      <a:r>
                        <a:rPr lang="en" spc="-30" sz="1600">
                          <a:solidFill>
                            <a:schemeClr val="dk2"/>
                          </a:solidFill>
                          <a:latin typeface="Zalando Sans Medium"/>
                          <a:ea typeface="Zalando Sans Medium"/>
                          <a:cs typeface="Zalando Sans Medium"/>
                          <a:sym typeface="Zalando Sans Medium"/>
                        </a:rPr>
                        <a:t>Lorem ipsum</a:t>
                      </a:r>
                      <a:endParaRPr spc="-30" sz="1600">
                        <a:solidFill>
                          <a:schemeClr val="dk2"/>
                        </a:solidFill>
                        <a:latin typeface="Zalando Sans Medium"/>
                        <a:ea typeface="Zalando Sans Medium"/>
                        <a:cs typeface="Zalando Sans Medium"/>
                        <a:sym typeface="Zalando Sans Medium"/>
                      </a:endParaRPr>
                    </a:p>
                  </a:txBody>
                  <a:tcPr marT="45725" marB="45725" marR="91450" marL="91450">
                    <a:lnB cap="flat" cmpd="sng" w="9525">
                      <a:solidFill>
                        <a:srgbClr val="000000">
                          <a:alpha val="0"/>
                        </a:srgbClr>
                      </a:solidFill>
                      <a:prstDash val="solid"/>
                      <a:round/>
                      <a:headEnd len="sm" w="sm" type="none"/>
                      <a:tailEnd len="sm" w="sm" type="none"/>
                    </a:lnB>
                  </a:tcPr>
                </a:tc>
                <a:tc>
                  <a:txBody>
                    <a:bodyPr/>
                    <a:lstStyle/>
                    <a:p>
                      <a:pPr indent="0" lvl="0" marL="0" rtl="0" algn="l">
                        <a:lnSpc>
                          <a:spcPct val="120937"/>
                        </a:lnSpc>
                        <a:spcBef>
                          <a:spcPts val="0"/>
                        </a:spcBef>
                        <a:spcAft>
                          <a:spcPts val="0"/>
                        </a:spcAft>
                        <a:buNone/>
                      </a:pPr>
                      <a:r>
                        <a:rPr lang="en" spc="-30" sz="1600">
                          <a:solidFill>
                            <a:schemeClr val="dk2"/>
                          </a:solidFill>
                          <a:latin typeface="Zalando Sans Medium"/>
                          <a:ea typeface="Zalando Sans Medium"/>
                          <a:cs typeface="Zalando Sans Medium"/>
                          <a:sym typeface="Zalando Sans Medium"/>
                        </a:rPr>
                        <a:t>Lorem ipsum</a:t>
                      </a:r>
                      <a:endParaRPr spc="-30" sz="1600">
                        <a:solidFill>
                          <a:schemeClr val="dk2"/>
                        </a:solidFill>
                        <a:latin typeface="Zalando Sans Medium"/>
                        <a:ea typeface="Zalando Sans Medium"/>
                        <a:cs typeface="Zalando Sans Medium"/>
                        <a:sym typeface="Zalando Sans Medium"/>
                      </a:endParaRPr>
                    </a:p>
                  </a:txBody>
                  <a:tcPr marT="45725" marB="45725" marR="91450" marL="91450">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rPr>
                        <a:t>Lorem ipsum dolor sit amet consectetur </a:t>
                      </a:r>
                      <a:endParaRPr/>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rPr>
                        <a:t>Lorem ipsum dolor sit amet consectetur </a:t>
                      </a:r>
                      <a:endParaRPr/>
                    </a:p>
                  </a:txBody>
                  <a:tcPr marT="45725" marB="45725" marR="91450" marL="91450" anchor="ct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solidFill>
                          <a:schemeClr val="dk1"/>
                        </a:solidFill>
                      </a:endParaRPr>
                    </a:p>
                  </a:txBody>
                  <a:tcPr marT="45725" marB="45725" marR="91450" marL="91450" anchor="ct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solidFill>
                          <a:schemeClr val="dk1"/>
                        </a:solidFill>
                      </a:endParaRPr>
                    </a:p>
                  </a:txBody>
                  <a:tcPr marT="45725" marB="45725" marR="91450" marL="91450" anchor="ct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rPr>
                        <a:t>Lorem ipsum dolor sit amet consectetur </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rPr>
                        <a:t>Lorem ipsum dolor sit amet consectetur </a:t>
                      </a:r>
                      <a:endParaRPr/>
                    </a:p>
                  </a:txBody>
                  <a:tcPr marT="45725" marB="45725" marR="91450" marL="91450" anchor="ctr">
                    <a:lnT cap="flat" cmpd="sng" w="9525">
                      <a:solidFill>
                        <a:schemeClr val="lt2"/>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solidFill>
                          <a:schemeClr val="dk1"/>
                        </a:solidFill>
                      </a:endParaRPr>
                    </a:p>
                  </a:txBody>
                  <a:tcPr marT="45725" marB="45725" marR="91450" marL="91450" anchor="ctr">
                    <a:lnT cap="flat" cmpd="sng" w="9525">
                      <a:solidFill>
                        <a:schemeClr val="lt2"/>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pc="-30" sz="900">
                          <a:solidFill>
                            <a:schemeClr val="dk1"/>
                          </a:solidFill>
                        </a:rPr>
                        <a:t>Lorem ipsum dolor sit amet consectetur </a:t>
                      </a:r>
                      <a:endParaRPr spc="-30" sz="900">
                        <a:solidFill>
                          <a:schemeClr val="dk1"/>
                        </a:solidFill>
                      </a:endParaRPr>
                    </a:p>
                  </a:txBody>
                  <a:tcPr marT="45725" marB="45725" marR="91450" marL="91450" anchor="ctr">
                    <a:lnT cap="flat" cmpd="sng" w="9525">
                      <a:solidFill>
                        <a:schemeClr val="lt2"/>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graphicFrame>
        <p:nvGraphicFramePr>
          <p:cNvPr id="889" name="Google Shape;889;p84"/>
          <p:cNvGraphicFramePr/>
          <p:nvPr/>
        </p:nvGraphicFramePr>
        <p:xfrm>
          <a:off x="380999" y="2048400"/>
          <a:ext cx="3000000" cy="3000000"/>
        </p:xfrm>
        <a:graphic>
          <a:graphicData uri="http://schemas.openxmlformats.org/drawingml/2006/table">
            <a:tbl>
              <a:tblPr>
                <a:noFill/>
                <a:tableStyleId>{D8E8FDE5-6A71-450F-8585-3C45E34F8196}</a:tableStyleId>
              </a:tblPr>
              <a:tblGrid>
                <a:gridCol w="3423000"/>
                <a:gridCol w="1653000"/>
                <a:gridCol w="1653000"/>
                <a:gridCol w="1653000"/>
              </a:tblGrid>
              <a:tr h="455700">
                <a:tc>
                  <a:txBody>
                    <a:bodyPr/>
                    <a:lstStyle/>
                    <a:p>
                      <a:pPr indent="0" lvl="0" marL="0" rtl="0" algn="l">
                        <a:lnSpc>
                          <a:spcPct val="120937"/>
                        </a:lnSpc>
                        <a:spcBef>
                          <a:spcPts val="0"/>
                        </a:spcBef>
                        <a:spcAft>
                          <a:spcPts val="0"/>
                        </a:spcAft>
                        <a:buClr>
                          <a:schemeClr val="dk1"/>
                        </a:buClr>
                        <a:buSzPts val="2800"/>
                        <a:buFont typeface="Arial"/>
                        <a:buNone/>
                      </a:pPr>
                      <a:r>
                        <a:t/>
                      </a:r>
                      <a:endParaRPr sz="1600" u="none" cap="none" strike="noStrike">
                        <a:solidFill>
                          <a:schemeClr val="dk2"/>
                        </a:solidFill>
                        <a:latin typeface="Zalando Sans Medium"/>
                        <a:ea typeface="Zalando Sans Medium"/>
                        <a:cs typeface="Zalando Sans Medium"/>
                        <a:sym typeface="Zalando Sans Medium"/>
                      </a:endParaRPr>
                    </a:p>
                  </a:txBody>
                  <a:tcPr marT="45725" marB="45725" marR="91450" marL="91450">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t>
                      </a:r>
                      <a:br>
                        <a:rPr lang="en" spc="-30" sz="900">
                          <a:solidFill>
                            <a:schemeClr val="dk1"/>
                          </a:solidFill>
                          <a:latin typeface="Zalando Sans Medium"/>
                          <a:ea typeface="Zalando Sans Medium"/>
                          <a:cs typeface="Zalando Sans Medium"/>
                          <a:sym typeface="Zalando Sans Medium"/>
                        </a:rPr>
                      </a:br>
                      <a:r>
                        <a:rPr lang="en" spc="-30" sz="900">
                          <a:solidFill>
                            <a:schemeClr val="dk1"/>
                          </a:solidFill>
                          <a:latin typeface="Zalando Sans Medium"/>
                          <a:ea typeface="Zalando Sans Medium"/>
                          <a:cs typeface="Zalando Sans Medium"/>
                          <a:sym typeface="Zalando Sans Medium"/>
                        </a:rPr>
                        <a:t>amet consectetur </a:t>
                      </a:r>
                      <a:endParaRPr>
                        <a:latin typeface="Zalando Sans Medium"/>
                        <a:ea typeface="Zalando Sans Medium"/>
                        <a:cs typeface="Zalando Sans Medium"/>
                        <a:sym typeface="Zalando Sans Medium"/>
                      </a:endParaRPr>
                    </a:p>
                  </a:txBody>
                  <a:tcPr marT="45725" marB="45725" marR="91450" marL="91450">
                    <a:lnR cap="flat" cmpd="sng" w="9525">
                      <a:solidFill>
                        <a:srgbClr val="000000">
                          <a:alpha val="0"/>
                        </a:srgbClr>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t>
                      </a:r>
                      <a:br>
                        <a:rPr lang="en" spc="-30" sz="900">
                          <a:solidFill>
                            <a:schemeClr val="dk1"/>
                          </a:solidFill>
                          <a:latin typeface="Zalando Sans Medium"/>
                          <a:ea typeface="Zalando Sans Medium"/>
                          <a:cs typeface="Zalando Sans Medium"/>
                          <a:sym typeface="Zalando Sans Medium"/>
                        </a:rPr>
                      </a:br>
                      <a:r>
                        <a:rPr lang="en" spc="-30" sz="900">
                          <a:solidFill>
                            <a:schemeClr val="dk1"/>
                          </a:solidFill>
                          <a:latin typeface="Zalando Sans Medium"/>
                          <a:ea typeface="Zalando Sans Medium"/>
                          <a:cs typeface="Zalando Sans Medium"/>
                          <a:sym typeface="Zalando Sans Medium"/>
                        </a:rPr>
                        <a:t>amet consectetur </a:t>
                      </a:r>
                      <a:endParaRPr>
                        <a:latin typeface="Zalando Sans Medium"/>
                        <a:ea typeface="Zalando Sans Medium"/>
                        <a:cs typeface="Zalando Sans Medium"/>
                        <a:sym typeface="Zalando Sans Medium"/>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t>
                      </a:r>
                      <a:br>
                        <a:rPr lang="en" spc="-30" sz="900">
                          <a:solidFill>
                            <a:schemeClr val="dk1"/>
                          </a:solidFill>
                          <a:latin typeface="Zalando Sans Medium"/>
                          <a:ea typeface="Zalando Sans Medium"/>
                          <a:cs typeface="Zalando Sans Medium"/>
                          <a:sym typeface="Zalando Sans Medium"/>
                        </a:rPr>
                      </a:br>
                      <a:r>
                        <a:rPr lang="en" spc="-30" sz="900">
                          <a:solidFill>
                            <a:schemeClr val="dk1"/>
                          </a:solidFill>
                          <a:latin typeface="Zalando Sans Medium"/>
                          <a:ea typeface="Zalando Sans Medium"/>
                          <a:cs typeface="Zalando Sans Medium"/>
                          <a:sym typeface="Zalando Sans Medium"/>
                        </a:rPr>
                        <a:t>amet consectetur </a:t>
                      </a:r>
                      <a:endParaRPr>
                        <a:latin typeface="Zalando Sans Medium"/>
                        <a:ea typeface="Zalando Sans Medium"/>
                        <a:cs typeface="Zalando Sans Medium"/>
                        <a:sym typeface="Zalando Sans Medium"/>
                      </a:endParaRPr>
                    </a:p>
                  </a:txBody>
                  <a:tcPr marT="45725" marB="45725" marR="91450" marL="91450">
                    <a:lnL cap="flat" cmpd="sng" w="9525">
                      <a:solidFill>
                        <a:srgbClr val="000000">
                          <a:alpha val="0"/>
                        </a:srgbClr>
                      </a:solidFill>
                      <a:prstDash val="solid"/>
                      <a:round/>
                      <a:headEnd len="sm" w="sm" type="none"/>
                      <a:tailEnd len="sm" w="sm" type="none"/>
                    </a:lnL>
                    <a:lnB cap="flat" cmpd="sng" w="9525">
                      <a:solidFill>
                        <a:srgbClr val="000000">
                          <a:alpha val="0"/>
                        </a:srgb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amet consectetur </a:t>
                      </a:r>
                      <a:endParaRPr>
                        <a:latin typeface="Zalando Sans Medium"/>
                        <a:ea typeface="Zalando Sans Medium"/>
                        <a:cs typeface="Zalando Sans Medium"/>
                        <a:sym typeface="Zalando Sans Medium"/>
                      </a:endParaRPr>
                    </a:p>
                  </a:txBody>
                  <a:tcPr marT="45725" marB="45725" marR="91450" marL="91450" anchor="ct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pc="-30" sz="1200">
                          <a:latin typeface="Zalando Sans SemiExpanded Black"/>
                          <a:ea typeface="Zalando Sans SemiExpanded Black"/>
                          <a:cs typeface="Zalando Sans SemiExpanded Black"/>
                          <a:sym typeface="Zalando Sans SemiExpanded Black"/>
                        </a:rPr>
                        <a:t>+50%</a:t>
                      </a:r>
                      <a:endParaRPr/>
                    </a:p>
                  </a:txBody>
                  <a:tcPr marT="45725" marB="45725" marR="91450" marL="91450" anchor="ctr">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pc="-30" sz="1200">
                          <a:latin typeface="Zalando Sans SemiExpanded Black"/>
                          <a:ea typeface="Zalando Sans SemiExpanded Black"/>
                          <a:cs typeface="Zalando Sans SemiExpanded Black"/>
                          <a:sym typeface="Zalando Sans SemiExpanded Black"/>
                        </a:rPr>
                        <a:t>+50%</a:t>
                      </a:r>
                      <a:endParaRPr spc="-30" sz="1200">
                        <a:latin typeface="Zalando Sans SemiExpanded Black"/>
                        <a:ea typeface="Zalando Sans SemiExpanded Black"/>
                        <a:cs typeface="Zalando Sans SemiExpanded Black"/>
                        <a:sym typeface="Zalando Sans SemiExpanded Black"/>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1"/>
                          </a:solidFill>
                          <a:latin typeface="Zalando Sans SemiExpanded Black"/>
                          <a:ea typeface="Zalando Sans SemiExpanded Black"/>
                          <a:cs typeface="Zalando Sans SemiExpanded Black"/>
                          <a:sym typeface="Zalando Sans SemiExpanded Black"/>
                        </a:rPr>
                        <a:t>+50%</a:t>
                      </a:r>
                      <a:endParaRPr/>
                    </a:p>
                  </a:txBody>
                  <a:tcPr marT="45725" marB="45725" marR="91450" marL="91450" anchor="ctr">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lnB cap="flat" cmpd="sng" w="9525">
                      <a:solidFill>
                        <a:schemeClr val="lt2"/>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amet consectetur </a:t>
                      </a:r>
                      <a:endParaRPr>
                        <a:latin typeface="Zalando Sans Medium"/>
                        <a:ea typeface="Zalando Sans Medium"/>
                        <a:cs typeface="Zalando Sans Medium"/>
                        <a:sym typeface="Zalando Sans Medium"/>
                      </a:endParaRPr>
                    </a:p>
                  </a:txBody>
                  <a:tcPr marT="45725" marB="45725" marR="91450" marL="91450" anchor="ctr">
                    <a:lnT cap="flat" cmpd="sng" w="9525">
                      <a:solidFill>
                        <a:schemeClr val="lt2"/>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1"/>
                          </a:solidFill>
                          <a:latin typeface="Zalando Sans SemiExpanded Black"/>
                          <a:ea typeface="Zalando Sans SemiExpanded Black"/>
                          <a:cs typeface="Zalando Sans SemiExpanded Black"/>
                          <a:sym typeface="Zalando Sans SemiExpanded Black"/>
                        </a:rPr>
                        <a:t>+50%</a:t>
                      </a:r>
                      <a:endParaRPr/>
                    </a:p>
                  </a:txBody>
                  <a:tcPr marT="45725" marB="45725" marR="91450" marL="91450" anchor="ctr">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1"/>
                          </a:solidFill>
                          <a:latin typeface="Zalando Sans SemiExpanded Black"/>
                          <a:ea typeface="Zalando Sans SemiExpanded Black"/>
                          <a:cs typeface="Zalando Sans SemiExpanded Black"/>
                          <a:sym typeface="Zalando Sans SemiExpanded Black"/>
                        </a:rPr>
                        <a:t>+50%</a:t>
                      </a:r>
                      <a:endParaRPr spc="-30" sz="1200">
                        <a:solidFill>
                          <a:schemeClr val="dk1"/>
                        </a:solidFill>
                        <a:latin typeface="Zalando Sans SemiExpanded Black"/>
                        <a:ea typeface="Zalando Sans SemiExpanded Black"/>
                        <a:cs typeface="Zalando Sans SemiExpanded Black"/>
                        <a:sym typeface="Zalando Sans SemiExpanded Black"/>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1"/>
                          </a:solidFill>
                          <a:latin typeface="Zalando Sans SemiExpanded Black"/>
                          <a:ea typeface="Zalando Sans SemiExpanded Black"/>
                          <a:cs typeface="Zalando Sans SemiExpanded Black"/>
                          <a:sym typeface="Zalando Sans SemiExpanded Black"/>
                        </a:rPr>
                        <a:t>+50%</a:t>
                      </a:r>
                      <a:endParaRPr/>
                    </a:p>
                  </a:txBody>
                  <a:tcPr marT="45725" marB="45725" marR="91450" marL="91450" anchor="ctr">
                    <a:lnL cap="flat" cmpd="sng" w="9525">
                      <a:solidFill>
                        <a:srgbClr val="000000">
                          <a:alpha val="0"/>
                        </a:srgbClr>
                      </a:solidFill>
                      <a:prstDash val="solid"/>
                      <a:round/>
                      <a:headEnd len="sm" w="sm" type="none"/>
                      <a:tailEnd len="sm" w="sm" type="none"/>
                    </a:lnL>
                    <a:lnT cap="flat" cmpd="sng" w="9525">
                      <a:solidFill>
                        <a:schemeClr val="lt2"/>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2"/>
                          </a:solidFill>
                          <a:latin typeface="Zalando Sans Medium"/>
                          <a:ea typeface="Zalando Sans Medium"/>
                          <a:cs typeface="Zalando Sans Medium"/>
                          <a:sym typeface="Zalando Sans Medium"/>
                        </a:rPr>
                        <a:t>Lorem ipsum dolor sit amet consectetur </a:t>
                      </a:r>
                      <a:endParaRPr>
                        <a:solidFill>
                          <a:schemeClr val="dk2"/>
                        </a:solidFill>
                        <a:latin typeface="Zalando Sans Medium"/>
                        <a:ea typeface="Zalando Sans Medium"/>
                        <a:cs typeface="Zalando Sans Medium"/>
                        <a:sym typeface="Zalando Sans Medium"/>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2"/>
                          </a:solidFill>
                          <a:latin typeface="Zalando Sans SemiExpanded Black"/>
                          <a:ea typeface="Zalando Sans SemiExpanded Black"/>
                          <a:cs typeface="Zalando Sans SemiExpanded Black"/>
                          <a:sym typeface="Zalando Sans SemiExpanded Black"/>
                        </a:rPr>
                        <a:t>+50%</a:t>
                      </a:r>
                      <a:endParaRPr>
                        <a:solidFill>
                          <a:schemeClr val="dk2"/>
                        </a:solidFil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2"/>
                          </a:solidFill>
                          <a:latin typeface="Zalando Sans SemiExpanded Black"/>
                          <a:ea typeface="Zalando Sans SemiExpanded Black"/>
                          <a:cs typeface="Zalando Sans SemiExpanded Black"/>
                          <a:sym typeface="Zalando Sans SemiExpanded Black"/>
                        </a:rPr>
                        <a:t>+50%</a:t>
                      </a:r>
                      <a:endParaRPr spc="-30" sz="1200">
                        <a:solidFill>
                          <a:schemeClr val="dk2"/>
                        </a:solidFill>
                        <a:latin typeface="Zalando Sans SemiExpanded Black"/>
                        <a:ea typeface="Zalando Sans SemiExpanded Black"/>
                        <a:cs typeface="Zalando Sans SemiExpanded Black"/>
                        <a:sym typeface="Zalando Sans SemiExpanded Black"/>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2"/>
                          </a:solidFill>
                          <a:latin typeface="Zalando Sans SemiExpanded Black"/>
                          <a:ea typeface="Zalando Sans SemiExpanded Black"/>
                          <a:cs typeface="Zalando Sans SemiExpanded Black"/>
                          <a:sym typeface="Zalando Sans SemiExpanded Black"/>
                        </a:rPr>
                        <a:t>+50%</a:t>
                      </a:r>
                      <a:endParaRPr>
                        <a:solidFill>
                          <a:schemeClr val="dk2"/>
                        </a:solidFill>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chemeClr val="lt2">
                          <a:alpha val="0"/>
                        </a:schemeClr>
                      </a:solidFill>
                      <a:prstDash val="solid"/>
                      <a:round/>
                      <a:headEnd len="sm" w="sm" type="none"/>
                      <a:tailEnd len="sm" w="sm" type="none"/>
                    </a:lnB>
                  </a:tcPr>
                </a:tc>
              </a:tr>
              <a:tr h="341775">
                <a:tc>
                  <a:txBody>
                    <a:bodyPr/>
                    <a:lstStyle/>
                    <a:p>
                      <a:pPr indent="0" lvl="0" marL="0" rtl="0" algn="l">
                        <a:spcBef>
                          <a:spcPts val="0"/>
                        </a:spcBef>
                        <a:spcAft>
                          <a:spcPts val="0"/>
                        </a:spcAft>
                        <a:buNone/>
                      </a:pPr>
                      <a:r>
                        <a:rPr lang="en" spc="-30" sz="900">
                          <a:solidFill>
                            <a:schemeClr val="dk1"/>
                          </a:solidFill>
                          <a:latin typeface="Zalando Sans Medium"/>
                          <a:ea typeface="Zalando Sans Medium"/>
                          <a:cs typeface="Zalando Sans Medium"/>
                          <a:sym typeface="Zalando Sans Medium"/>
                        </a:rPr>
                        <a:t>Lorem ipsum dolor sit amet consectetur </a:t>
                      </a:r>
                      <a:endParaRPr>
                        <a:latin typeface="Zalando Sans Medium"/>
                        <a:ea typeface="Zalando Sans Medium"/>
                        <a:cs typeface="Zalando Sans Medium"/>
                        <a:sym typeface="Zalando Sans Medium"/>
                      </a:endParaRPr>
                    </a:p>
                  </a:txBody>
                  <a:tcPr marT="45725" marB="45725" marR="91450" marL="91450" anchor="ctr">
                    <a:lnT cap="flat" cmpd="sng" w="9525">
                      <a:solidFill>
                        <a:schemeClr val="lt2">
                          <a:alpha val="0"/>
                        </a:scheme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1"/>
                          </a:solidFill>
                          <a:latin typeface="Zalando Sans SemiExpanded Black"/>
                          <a:ea typeface="Zalando Sans SemiExpanded Black"/>
                          <a:cs typeface="Zalando Sans SemiExpanded Black"/>
                          <a:sym typeface="Zalando Sans SemiExpanded Black"/>
                        </a:rPr>
                        <a:t>+50%</a:t>
                      </a:r>
                      <a:endParaRPr/>
                    </a:p>
                  </a:txBody>
                  <a:tcPr marT="45725" marB="45725" marR="91450" marL="91450" anchor="ctr">
                    <a:lnR cap="flat" cmpd="sng" w="9525">
                      <a:solidFill>
                        <a:srgbClr val="000000">
                          <a:alpha val="0"/>
                        </a:srgb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1"/>
                          </a:solidFill>
                          <a:latin typeface="Zalando Sans SemiExpanded Black"/>
                          <a:ea typeface="Zalando Sans SemiExpanded Black"/>
                          <a:cs typeface="Zalando Sans SemiExpanded Black"/>
                          <a:sym typeface="Zalando Sans SemiExpanded Black"/>
                        </a:rPr>
                        <a:t>+50%</a:t>
                      </a:r>
                      <a:endParaRPr spc="-30" sz="1200">
                        <a:solidFill>
                          <a:schemeClr val="dk1"/>
                        </a:solidFill>
                        <a:latin typeface="Zalando Sans SemiExpanded Black"/>
                        <a:ea typeface="Zalando Sans SemiExpanded Black"/>
                        <a:cs typeface="Zalando Sans SemiExpanded Black"/>
                        <a:sym typeface="Zalando Sans SemiExpanded Black"/>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2">
                          <a:alpha val="0"/>
                        </a:scheme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pc="-30" sz="1200">
                          <a:solidFill>
                            <a:schemeClr val="dk1"/>
                          </a:solidFill>
                          <a:latin typeface="Zalando Sans SemiExpanded Black"/>
                          <a:ea typeface="Zalando Sans SemiExpanded Black"/>
                          <a:cs typeface="Zalando Sans SemiExpanded Black"/>
                          <a:sym typeface="Zalando Sans SemiExpanded Black"/>
                        </a:rPr>
                        <a:t>+50%</a:t>
                      </a:r>
                      <a:endParaRPr/>
                    </a:p>
                  </a:txBody>
                  <a:tcPr marT="45725" marB="45725" marR="91450" marL="91450" anchor="ctr">
                    <a:lnL cap="flat" cmpd="sng" w="9525">
                      <a:solidFill>
                        <a:srgbClr val="000000">
                          <a:alpha val="0"/>
                        </a:srgbClr>
                      </a:solidFill>
                      <a:prstDash val="solid"/>
                      <a:round/>
                      <a:headEnd len="sm" w="sm" type="none"/>
                      <a:tailEnd len="sm" w="sm" type="none"/>
                    </a:lnL>
                    <a:lnT cap="flat" cmpd="sng" w="9525">
                      <a:solidFill>
                        <a:schemeClr val="lt2">
                          <a:alpha val="0"/>
                        </a:scheme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890" name="Google Shape;890;p84"/>
          <p:cNvSpPr/>
          <p:nvPr/>
        </p:nvSpPr>
        <p:spPr>
          <a:xfrm>
            <a:off x="380998" y="3187655"/>
            <a:ext cx="8382000" cy="3405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Zalando Sans"/>
              <a:ea typeface="Zalando Sans"/>
              <a:cs typeface="Zalando Sans"/>
              <a:sym typeface="Zalando Sans"/>
            </a:endParaRPr>
          </a:p>
        </p:txBody>
      </p:sp>
      <p:sp>
        <p:nvSpPr>
          <p:cNvPr id="891" name="Google Shape;891;p84"/>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and table with numbers</a:t>
            </a:r>
            <a:endParaRPr sz="700">
              <a:solidFill>
                <a:srgbClr val="8B8B8B"/>
              </a:solidFill>
              <a:latin typeface="Zalando Sans"/>
              <a:ea typeface="Zalando Sans"/>
              <a:cs typeface="Zalando Sans"/>
              <a:sym typeface="Zalando Sans"/>
            </a:endParaRPr>
          </a:p>
        </p:txBody>
      </p:sp>
      <p:sp>
        <p:nvSpPr>
          <p:cNvPr id="892" name="Google Shape;892;p84"/>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893" name="Google Shape;893;p84"/>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p85"/>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subhead and bullet points with bar chart</a:t>
            </a:r>
            <a:endParaRPr sz="700">
              <a:solidFill>
                <a:srgbClr val="8B8B8B"/>
              </a:solidFill>
              <a:latin typeface="Zalando Sans"/>
              <a:ea typeface="Zalando Sans"/>
              <a:cs typeface="Zalando Sans"/>
              <a:sym typeface="Zalando Sans"/>
            </a:endParaRPr>
          </a:p>
        </p:txBody>
      </p:sp>
      <p:sp>
        <p:nvSpPr>
          <p:cNvPr id="899" name="Google Shape;899;p85"/>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900" name="Google Shape;900;p85"/>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pic>
        <p:nvPicPr>
          <p:cNvPr id="901" name="Google Shape;901;p85" title="Chart"/>
          <p:cNvPicPr preferRelativeResize="0"/>
          <p:nvPr/>
        </p:nvPicPr>
        <p:blipFill>
          <a:blip r:embed="rId3">
            <a:alphaModFix/>
          </a:blip>
          <a:stretch>
            <a:fillRect/>
          </a:stretch>
        </p:blipFill>
        <p:spPr>
          <a:xfrm>
            <a:off x="4571998" y="1969600"/>
            <a:ext cx="4191001" cy="2646675"/>
          </a:xfrm>
          <a:prstGeom prst="rect">
            <a:avLst/>
          </a:prstGeom>
          <a:noFill/>
          <a:ln>
            <a:noFill/>
          </a:ln>
        </p:spPr>
      </p:pic>
      <p:sp>
        <p:nvSpPr>
          <p:cNvPr id="902" name="Google Shape;902;p85"/>
          <p:cNvSpPr txBox="1"/>
          <p:nvPr>
            <p:ph idx="4294967295" type="body"/>
          </p:nvPr>
        </p:nvSpPr>
        <p:spPr>
          <a:xfrm>
            <a:off x="381000" y="2655100"/>
            <a:ext cx="4098000" cy="985200"/>
          </a:xfrm>
          <a:prstGeom prst="rect">
            <a:avLst/>
          </a:prstGeom>
          <a:noFill/>
          <a:ln>
            <a:noFill/>
          </a:ln>
        </p:spPr>
        <p:txBody>
          <a:bodyPr anchorCtr="0" anchor="t" bIns="0" lIns="0" spcFirstLastPara="1" rIns="0" wrap="square" tIns="0">
            <a:spAutoFit/>
          </a:bodyPr>
          <a:lstStyle/>
          <a:p>
            <a:pPr indent="-182880" lvl="0" marL="182880" rtl="0" algn="l">
              <a:spcBef>
                <a:spcPts val="600"/>
              </a:spcBef>
              <a:spcAft>
                <a:spcPts val="0"/>
              </a:spcAft>
              <a:buSzPts val="900"/>
              <a:buFont typeface="Zalando Sans"/>
              <a:buChar char="•"/>
            </a:pPr>
            <a:r>
              <a:rPr lang="en" spc="-30"/>
              <a:t>Lorem ipsum dolor sit amet, consectetur adipiscing elit, </a:t>
            </a:r>
            <a:br>
              <a:rPr lang="en" spc="-30"/>
            </a:br>
            <a:r>
              <a:rPr lang="en" spc="-30"/>
              <a:t>sed do eiusmod tempor incididunt ut labore et dolore magna aliqua.</a:t>
            </a:r>
            <a:endParaRPr spc="-30"/>
          </a:p>
          <a:p>
            <a:pPr indent="-182880" lvl="0" marL="182880" rtl="0" algn="l">
              <a:spcBef>
                <a:spcPts val="600"/>
              </a:spcBef>
              <a:spcAft>
                <a:spcPts val="0"/>
              </a:spcAft>
              <a:buSzPts val="900"/>
              <a:buFont typeface="Zalando Sans"/>
              <a:buChar char="•"/>
            </a:pPr>
            <a:r>
              <a:rPr lang="en" spc="-30"/>
              <a:t>Ut enim ad minim veniam, quis nostrud exercitation ullamco </a:t>
            </a:r>
            <a:br>
              <a:rPr lang="en" spc="-30"/>
            </a:br>
            <a:r>
              <a:rPr lang="en" spc="-30"/>
              <a:t>laboris nisi ut aliquip ex ea commodo consequat. </a:t>
            </a:r>
            <a:endParaRPr spc="-30"/>
          </a:p>
          <a:p>
            <a:pPr indent="-182880" lvl="0" marL="182880" rtl="0" algn="l">
              <a:spcBef>
                <a:spcPts val="600"/>
              </a:spcBef>
              <a:spcAft>
                <a:spcPts val="0"/>
              </a:spcAft>
              <a:buSzPts val="900"/>
              <a:buFont typeface="Zalando Sans"/>
              <a:buChar char="•"/>
            </a:pPr>
            <a:r>
              <a:rPr lang="en" spc="-30"/>
              <a:t>Duis aute irure dolor in reprehenderit in voluptate velit esse cillum </a:t>
            </a:r>
            <a:br>
              <a:rPr lang="en" spc="-30"/>
            </a:br>
            <a:r>
              <a:rPr lang="en" spc="-30"/>
              <a:t>dolore eu fugiat nulla pariatur. </a:t>
            </a:r>
            <a:endParaRPr spc="-30"/>
          </a:p>
        </p:txBody>
      </p:sp>
      <p:sp>
        <p:nvSpPr>
          <p:cNvPr id="903" name="Google Shape;903;p85"/>
          <p:cNvSpPr txBox="1"/>
          <p:nvPr>
            <p:ph idx="4294967295" type="body"/>
          </p:nvPr>
        </p:nvSpPr>
        <p:spPr>
          <a:xfrm>
            <a:off x="381000" y="2048400"/>
            <a:ext cx="4098000" cy="4434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600"/>
              <a:buNone/>
            </a:pPr>
            <a:r>
              <a:rPr lang="en" spc="-30" sz="1600">
                <a:latin typeface="Zalando Sans Medium"/>
                <a:ea typeface="Zalando Sans Medium"/>
                <a:cs typeface="Zalando Sans Medium"/>
                <a:sym typeface="Zalando Sans Medium"/>
              </a:rPr>
              <a:t>Lorem ipsum dolor sit amet, consectetur </a:t>
            </a:r>
            <a:br>
              <a:rPr lang="en" spc="-30" sz="1600">
                <a:latin typeface="Zalando Sans Medium"/>
                <a:ea typeface="Zalando Sans Medium"/>
                <a:cs typeface="Zalando Sans Medium"/>
                <a:sym typeface="Zalando Sans Medium"/>
              </a:rPr>
            </a:br>
            <a:r>
              <a:rPr lang="en" spc="-30" sz="1600">
                <a:latin typeface="Zalando Sans Medium"/>
                <a:ea typeface="Zalando Sans Medium"/>
                <a:cs typeface="Zalando Sans Medium"/>
                <a:sym typeface="Zalando Sans Medium"/>
              </a:rPr>
              <a:t>adipiscing elit, sed do eiusmod tempor.</a:t>
            </a:r>
            <a:endParaRPr spc="-3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86"/>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bar chart</a:t>
            </a:r>
            <a:endParaRPr sz="700">
              <a:solidFill>
                <a:srgbClr val="8B8B8B"/>
              </a:solidFill>
              <a:latin typeface="Zalando Sans"/>
              <a:ea typeface="Zalando Sans"/>
              <a:cs typeface="Zalando Sans"/>
              <a:sym typeface="Zalando Sans"/>
            </a:endParaRPr>
          </a:p>
        </p:txBody>
      </p:sp>
      <p:sp>
        <p:nvSpPr>
          <p:cNvPr id="909" name="Google Shape;909;p86"/>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910" name="Google Shape;910;p86"/>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pic>
        <p:nvPicPr>
          <p:cNvPr id="911" name="Google Shape;911;p86" title="Chart"/>
          <p:cNvPicPr preferRelativeResize="0"/>
          <p:nvPr/>
        </p:nvPicPr>
        <p:blipFill>
          <a:blip r:embed="rId3">
            <a:alphaModFix/>
          </a:blip>
          <a:stretch>
            <a:fillRect/>
          </a:stretch>
        </p:blipFill>
        <p:spPr>
          <a:xfrm>
            <a:off x="381000" y="1969600"/>
            <a:ext cx="8382002" cy="2658468"/>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87"/>
          <p:cNvSpPr txBox="1"/>
          <p:nvPr>
            <p:ph idx="11" type="ftr"/>
          </p:nvPr>
        </p:nvSpPr>
        <p:spPr>
          <a:xfrm>
            <a:off x="380998" y="284163"/>
            <a:ext cx="41910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Headline with line chart</a:t>
            </a:r>
            <a:endParaRPr sz="700">
              <a:solidFill>
                <a:srgbClr val="8B8B8B"/>
              </a:solidFill>
              <a:latin typeface="Zalando Sans"/>
              <a:ea typeface="Zalando Sans"/>
              <a:cs typeface="Zalando Sans"/>
              <a:sym typeface="Zalando Sans"/>
            </a:endParaRPr>
          </a:p>
        </p:txBody>
      </p:sp>
      <p:sp>
        <p:nvSpPr>
          <p:cNvPr id="917" name="Google Shape;917;p87"/>
          <p:cNvSpPr txBox="1"/>
          <p:nvPr>
            <p:ph type="title"/>
          </p:nvPr>
        </p:nvSpPr>
        <p:spPr>
          <a:xfrm>
            <a:off x="380999" y="569595"/>
            <a:ext cx="83820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 elit sed</a:t>
            </a:r>
            <a:endParaRPr/>
          </a:p>
        </p:txBody>
      </p:sp>
      <p:sp>
        <p:nvSpPr>
          <p:cNvPr id="918" name="Google Shape;918;p87"/>
          <p:cNvSpPr txBox="1"/>
          <p:nvPr>
            <p:ph idx="1" type="subTitle"/>
          </p:nvPr>
        </p:nvSpPr>
        <p:spPr>
          <a:xfrm>
            <a:off x="380998" y="1436900"/>
            <a:ext cx="8382000" cy="1386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chemeClr val="dk1"/>
              </a:buClr>
              <a:buSzPts val="900"/>
              <a:buNone/>
            </a:pPr>
            <a:r>
              <a:rPr lang="en" spc="-30"/>
              <a:t>Lorem ipsum dolor sit amet, consectetur adipiscing elit, sed do eiusmod tempor incididunt ut labore et dolore magna aliqua.</a:t>
            </a:r>
            <a:endParaRPr/>
          </a:p>
        </p:txBody>
      </p:sp>
      <p:pic>
        <p:nvPicPr>
          <p:cNvPr id="919" name="Google Shape;919;p87" title="Chart"/>
          <p:cNvPicPr preferRelativeResize="0"/>
          <p:nvPr/>
        </p:nvPicPr>
        <p:blipFill>
          <a:blip r:embed="rId3">
            <a:alphaModFix/>
          </a:blip>
          <a:stretch>
            <a:fillRect/>
          </a:stretch>
        </p:blipFill>
        <p:spPr>
          <a:xfrm>
            <a:off x="380999" y="1969594"/>
            <a:ext cx="8382014" cy="265847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88"/>
          <p:cNvSpPr txBox="1"/>
          <p:nvPr>
            <p:ph type="ctrTitle"/>
          </p:nvPr>
        </p:nvSpPr>
        <p:spPr>
          <a:xfrm>
            <a:off x="380999" y="361950"/>
            <a:ext cx="5114700" cy="985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pc="-200"/>
              <a:t>CLOSING</a:t>
            </a:r>
            <a:br>
              <a:rPr lang="en" spc="-200"/>
            </a:br>
            <a:r>
              <a:rPr lang="en" spc="-200"/>
              <a:t>SECTION</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89"/>
          <p:cNvSpPr txBox="1"/>
          <p:nvPr>
            <p:ph type="ctrTitle"/>
          </p:nvPr>
        </p:nvSpPr>
        <p:spPr>
          <a:xfrm>
            <a:off x="380999" y="655325"/>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DOLOR SIT </a:t>
            </a:r>
            <a:br>
              <a:rPr lang="en" spc="-200"/>
            </a:br>
            <a:r>
              <a:rPr lang="en" spc="-200">
                <a:solidFill>
                  <a:schemeClr val="accent3"/>
                </a:solidFill>
              </a:rPr>
              <a:t>AMET MAGNA</a:t>
            </a:r>
            <a:r>
              <a:rPr lang="en" spc="-200"/>
              <a:t> ADIPISCING ELIT</a:t>
            </a:r>
            <a:endParaRPr/>
          </a:p>
        </p:txBody>
      </p:sp>
      <p:sp>
        <p:nvSpPr>
          <p:cNvPr id="930" name="Google Shape;930;p89"/>
          <p:cNvSpPr txBox="1"/>
          <p:nvPr>
            <p:ph idx="1" type="subTitle"/>
          </p:nvPr>
        </p:nvSpPr>
        <p:spPr>
          <a:xfrm>
            <a:off x="380999" y="2628750"/>
            <a:ext cx="4755000" cy="395429"/>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None/>
            </a:pPr>
            <a:r>
              <a:rPr lang="en" spc="-30"/>
              <a:t>Lorem ipsum dolor sit amet consectetur adipiscing elit, sed do eiusmod tempor.</a:t>
            </a:r>
            <a:endParaRPr/>
          </a:p>
        </p:txBody>
      </p:sp>
      <p:sp>
        <p:nvSpPr>
          <p:cNvPr id="931" name="Google Shape;931;p89"/>
          <p:cNvSpPr txBox="1"/>
          <p:nvPr>
            <p:ph idx="4294967295" type="body"/>
          </p:nvPr>
        </p:nvSpPr>
        <p:spPr>
          <a:xfrm>
            <a:off x="380999" y="4428140"/>
            <a:ext cx="2068355" cy="276999"/>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Clr>
                <a:schemeClr val="dk1"/>
              </a:buClr>
              <a:buSzPts val="900"/>
              <a:buNone/>
            </a:pPr>
            <a:r>
              <a:rPr lang="en" spc="-30">
                <a:solidFill>
                  <a:schemeClr val="lt1"/>
                </a:solidFill>
              </a:rPr>
              <a:t>New York · San Francisco · Barcelona</a:t>
            </a:r>
            <a:endParaRPr spc="-30">
              <a:solidFill>
                <a:schemeClr val="lt1"/>
              </a:solidFill>
            </a:endParaRPr>
          </a:p>
        </p:txBody>
      </p:sp>
      <p:sp>
        <p:nvSpPr>
          <p:cNvPr id="932" name="Google Shape;932;p89">
            <a:hlinkClick r:id="rId3"/>
          </p:cNvPr>
          <p:cNvSpPr/>
          <p:nvPr/>
        </p:nvSpPr>
        <p:spPr>
          <a:xfrm>
            <a:off x="380999" y="4244275"/>
            <a:ext cx="895351" cy="243900"/>
          </a:xfrm>
          <a:prstGeom prst="roundRect">
            <a:avLst>
              <a:gd fmla="val 2252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900"/>
              <a:buFont typeface="Zalando Sans Medium"/>
              <a:buNone/>
            </a:pPr>
            <a:r>
              <a:rPr i="0" lang="en" sz="900" u="none" cap="none" strike="noStrike">
                <a:solidFill>
                  <a:schemeClr val="accent1"/>
                </a:solidFill>
                <a:latin typeface="Zalando Sans Medium"/>
                <a:ea typeface="Zalando Sans Medium"/>
                <a:cs typeface="Zalando Sans Medium"/>
                <a:sym typeface="Zalando Sans Medium"/>
              </a:rPr>
              <a:t>Get in touch </a:t>
            </a:r>
            <a:endParaRPr sz="1800">
              <a:solidFill>
                <a:schemeClr val="accent1"/>
              </a:solidFill>
              <a:latin typeface="Zalando Sans Medium"/>
              <a:ea typeface="Zalando Sans Medium"/>
              <a:cs typeface="Zalando Sans Medium"/>
              <a:sym typeface="Zalando Sans Medium"/>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90"/>
          <p:cNvSpPr txBox="1"/>
          <p:nvPr>
            <p:ph type="ctrTitle"/>
          </p:nvPr>
        </p:nvSpPr>
        <p:spPr>
          <a:xfrm>
            <a:off x="380999" y="655325"/>
            <a:ext cx="4755000" cy="1970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a:t>LOREM IPSUM DOLOR SIT </a:t>
            </a:r>
            <a:br>
              <a:rPr lang="en" spc="-200"/>
            </a:br>
            <a:r>
              <a:rPr lang="en" spc="-200">
                <a:solidFill>
                  <a:schemeClr val="dk2"/>
                </a:solidFill>
              </a:rPr>
              <a:t>AMET MAGNA</a:t>
            </a:r>
            <a:r>
              <a:rPr lang="en" spc="-200"/>
              <a:t> ADIPISCING ELIT</a:t>
            </a:r>
            <a:endParaRPr/>
          </a:p>
        </p:txBody>
      </p:sp>
      <p:sp>
        <p:nvSpPr>
          <p:cNvPr id="938" name="Google Shape;938;p90"/>
          <p:cNvSpPr txBox="1"/>
          <p:nvPr>
            <p:ph idx="1" type="subTitle"/>
          </p:nvPr>
        </p:nvSpPr>
        <p:spPr>
          <a:xfrm>
            <a:off x="380999" y="2628750"/>
            <a:ext cx="4755000" cy="395429"/>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None/>
            </a:pPr>
            <a:r>
              <a:rPr lang="en" spc="-30"/>
              <a:t>Lorem ipsum dolor sit amet consectetur adipiscing elit, sed do eiusmod tempor.</a:t>
            </a:r>
            <a:endParaRPr/>
          </a:p>
        </p:txBody>
      </p:sp>
      <p:sp>
        <p:nvSpPr>
          <p:cNvPr id="939" name="Google Shape;939;p90">
            <a:hlinkClick r:id="rId3"/>
          </p:cNvPr>
          <p:cNvSpPr/>
          <p:nvPr/>
        </p:nvSpPr>
        <p:spPr>
          <a:xfrm>
            <a:off x="380999" y="4244275"/>
            <a:ext cx="895351" cy="243900"/>
          </a:xfrm>
          <a:prstGeom prst="roundRect">
            <a:avLst>
              <a:gd fmla="val 22527" name="adj"/>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900"/>
              <a:buFont typeface="Zalando Sans Medium"/>
              <a:buNone/>
            </a:pPr>
            <a:r>
              <a:rPr i="0" lang="en" sz="900" u="none" cap="none" strike="noStrike">
                <a:solidFill>
                  <a:schemeClr val="lt1"/>
                </a:solidFill>
                <a:latin typeface="Zalando Sans Medium"/>
                <a:ea typeface="Zalando Sans Medium"/>
                <a:cs typeface="Zalando Sans Medium"/>
                <a:sym typeface="Zalando Sans Medium"/>
              </a:rPr>
              <a:t>Get in touch </a:t>
            </a:r>
            <a:endParaRPr sz="1800">
              <a:solidFill>
                <a:schemeClr val="dk1"/>
              </a:solidFill>
              <a:latin typeface="Zalando Sans Medium"/>
              <a:ea typeface="Zalando Sans Medium"/>
              <a:cs typeface="Zalando Sans Medium"/>
              <a:sym typeface="Zalando Sans Medium"/>
            </a:endParaRPr>
          </a:p>
        </p:txBody>
      </p:sp>
      <p:sp>
        <p:nvSpPr>
          <p:cNvPr id="940" name="Google Shape;940;p90"/>
          <p:cNvSpPr txBox="1"/>
          <p:nvPr>
            <p:ph idx="4294967295" type="body"/>
          </p:nvPr>
        </p:nvSpPr>
        <p:spPr>
          <a:xfrm>
            <a:off x="380999" y="4428140"/>
            <a:ext cx="2068500" cy="2769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Clr>
                <a:schemeClr val="dk1"/>
              </a:buClr>
              <a:buSzPts val="900"/>
              <a:buNone/>
            </a:pPr>
            <a:r>
              <a:rPr lang="en" spc="-30"/>
              <a:t>New York · San Francisco · Barcelona</a:t>
            </a:r>
            <a:endParaRPr spc="-3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91"/>
          <p:cNvSpPr txBox="1"/>
          <p:nvPr>
            <p:ph type="ctrTitle"/>
          </p:nvPr>
        </p:nvSpPr>
        <p:spPr>
          <a:xfrm>
            <a:off x="381000" y="655638"/>
            <a:ext cx="6018300" cy="7389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lt1"/>
              </a:buClr>
              <a:buSzPts val="6000"/>
              <a:buFont typeface="Zalando Sans SemiExpanded Black"/>
              <a:buNone/>
            </a:pPr>
            <a:r>
              <a:rPr lang="en" spc="-200"/>
              <a:t>THANK YOU.</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92"/>
          <p:cNvSpPr txBox="1"/>
          <p:nvPr>
            <p:ph type="ctrTitle"/>
          </p:nvPr>
        </p:nvSpPr>
        <p:spPr>
          <a:xfrm>
            <a:off x="381000" y="655325"/>
            <a:ext cx="6017700" cy="7389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6000"/>
              <a:buFont typeface="Zalando Sans SemiExpanded Black"/>
              <a:buNone/>
            </a:pPr>
            <a:r>
              <a:rPr lang="en" spc="-200">
                <a:solidFill>
                  <a:schemeClr val="dk2"/>
                </a:solidFill>
              </a:rPr>
              <a:t>THANK YOU.</a:t>
            </a:r>
            <a:endParaRPr>
              <a:solidFill>
                <a:schemeClr val="dk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95"/>
          <p:cNvSpPr txBox="1"/>
          <p:nvPr>
            <p:ph type="ctrTitle"/>
          </p:nvPr>
        </p:nvSpPr>
        <p:spPr>
          <a:xfrm>
            <a:off x="380999" y="361950"/>
            <a:ext cx="5114700" cy="985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pc="-200"/>
              <a:t>TEXT</a:t>
            </a:r>
            <a:br>
              <a:rPr lang="en" spc="-200"/>
            </a:br>
            <a:r>
              <a:rPr lang="en" spc="-200"/>
              <a:t>STYLES</a:t>
            </a:r>
            <a:endParaRPr/>
          </a:p>
        </p:txBody>
      </p:sp>
      <p:sp>
        <p:nvSpPr>
          <p:cNvPr id="964" name="Google Shape;964;p95"/>
          <p:cNvSpPr txBox="1"/>
          <p:nvPr>
            <p:ph idx="4294967295" type="subTitle"/>
          </p:nvPr>
        </p:nvSpPr>
        <p:spPr>
          <a:xfrm>
            <a:off x="381000" y="1392150"/>
            <a:ext cx="4434000" cy="395400"/>
          </a:xfrm>
          <a:prstGeom prst="rect">
            <a:avLst/>
          </a:prstGeom>
          <a:noFill/>
          <a:ln>
            <a:noFill/>
          </a:ln>
        </p:spPr>
        <p:txBody>
          <a:bodyPr anchorCtr="0" anchor="t" bIns="0" lIns="0" spcFirstLastPara="1" rIns="0" wrap="square" tIns="0">
            <a:noAutofit/>
          </a:bodyPr>
          <a:lstStyle/>
          <a:p>
            <a:pPr indent="0" lvl="0" marL="0" rtl="0" algn="l">
              <a:lnSpc>
                <a:spcPct val="80000"/>
              </a:lnSpc>
              <a:spcBef>
                <a:spcPts val="0"/>
              </a:spcBef>
              <a:spcAft>
                <a:spcPts val="0"/>
              </a:spcAft>
              <a:buClr>
                <a:schemeClr val="dk1"/>
              </a:buClr>
              <a:buSzPts val="1600"/>
              <a:buNone/>
            </a:pPr>
            <a:r>
              <a:rPr lang="en" spc="-30" sz="1600">
                <a:solidFill>
                  <a:schemeClr val="lt1"/>
                </a:solidFill>
                <a:latin typeface="Zalando Sans SemiExpanded SemiBold"/>
                <a:ea typeface="Zalando Sans SemiExpanded SemiBold"/>
                <a:cs typeface="Zalando Sans SemiExpanded SemiBold"/>
                <a:sym typeface="Zalando Sans SemiExpanded SemiBold"/>
              </a:rPr>
              <a:t>Tip: copy the text placeholders and paste your content without formatting.</a:t>
            </a:r>
            <a:endParaRPr spc="-30">
              <a:solidFill>
                <a:schemeClr val="lt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96"/>
          <p:cNvSpPr txBox="1"/>
          <p:nvPr>
            <p:ph idx="4294967295" type="ctrTitle"/>
          </p:nvPr>
        </p:nvSpPr>
        <p:spPr>
          <a:xfrm>
            <a:off x="2747203" y="845226"/>
            <a:ext cx="60159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accent1"/>
              </a:buClr>
              <a:buSzPts val="4000"/>
              <a:buFont typeface="Zalando Sans SemiExpanded Black"/>
              <a:buNone/>
            </a:pPr>
            <a:r>
              <a:rPr lang="en" spc="-200" sz="4000">
                <a:latin typeface="Zalando Sans SemiExpanded Black"/>
                <a:ea typeface="Zalando Sans SemiExpanded Black"/>
                <a:cs typeface="Zalando Sans SemiExpanded Black"/>
                <a:sym typeface="Zalando Sans SemiExpanded Black"/>
              </a:rPr>
              <a:t>LOREM IPSUM</a:t>
            </a:r>
            <a:endParaRPr spc="-200"/>
          </a:p>
        </p:txBody>
      </p:sp>
      <p:sp>
        <p:nvSpPr>
          <p:cNvPr id="970" name="Google Shape;970;p96"/>
          <p:cNvSpPr txBox="1"/>
          <p:nvPr>
            <p:ph type="title"/>
          </p:nvPr>
        </p:nvSpPr>
        <p:spPr>
          <a:xfrm>
            <a:off x="2747202" y="1406276"/>
            <a:ext cx="6015900" cy="788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1"/>
              </a:buClr>
              <a:buSzPts val="3200"/>
              <a:buFont typeface="Arial"/>
              <a:buNone/>
            </a:pPr>
            <a:r>
              <a:rPr lang="en" spc="-100"/>
              <a:t>Lorem ipsum dolor sit amet </a:t>
            </a:r>
            <a:br>
              <a:rPr lang="en" spc="-100"/>
            </a:br>
            <a:r>
              <a:rPr lang="en" spc="-100"/>
              <a:t>consectetur adipiscing</a:t>
            </a:r>
            <a:endParaRPr/>
          </a:p>
        </p:txBody>
      </p:sp>
      <p:sp>
        <p:nvSpPr>
          <p:cNvPr id="971" name="Google Shape;971;p96"/>
          <p:cNvSpPr txBox="1"/>
          <p:nvPr>
            <p:ph idx="11" type="ftr"/>
          </p:nvPr>
        </p:nvSpPr>
        <p:spPr>
          <a:xfrm>
            <a:off x="2747200" y="284175"/>
            <a:ext cx="3853200" cy="1077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sz="700">
                <a:solidFill>
                  <a:srgbClr val="8B8B8B"/>
                </a:solidFill>
                <a:latin typeface="Zalando Sans"/>
                <a:ea typeface="Zalando Sans"/>
                <a:cs typeface="Zalando Sans"/>
                <a:sym typeface="Zalando Sans"/>
              </a:rPr>
              <a:t>Name of the Presentation   •   Name of the Section</a:t>
            </a:r>
            <a:endParaRPr sz="700">
              <a:solidFill>
                <a:srgbClr val="8B8B8B"/>
              </a:solidFill>
              <a:latin typeface="Zalando Sans"/>
              <a:ea typeface="Zalando Sans"/>
              <a:cs typeface="Zalando Sans"/>
              <a:sym typeface="Zalando Sans"/>
            </a:endParaRPr>
          </a:p>
        </p:txBody>
      </p:sp>
      <p:sp>
        <p:nvSpPr>
          <p:cNvPr id="972" name="Google Shape;972;p96"/>
          <p:cNvSpPr txBox="1"/>
          <p:nvPr>
            <p:ph idx="4294967295" type="body"/>
          </p:nvPr>
        </p:nvSpPr>
        <p:spPr>
          <a:xfrm>
            <a:off x="2747202" y="2878077"/>
            <a:ext cx="6015900" cy="166200"/>
          </a:xfrm>
          <a:prstGeom prst="rect">
            <a:avLst/>
          </a:prstGeom>
          <a:noFill/>
          <a:ln>
            <a:noFill/>
          </a:ln>
        </p:spPr>
        <p:txBody>
          <a:bodyPr anchorCtr="0" anchor="b" bIns="0" lIns="0" spcFirstLastPara="1" rIns="0" wrap="square" tIns="0">
            <a:spAutoFit/>
          </a:bodyPr>
          <a:lstStyle/>
          <a:p>
            <a:pPr indent="0" lvl="0" marL="0" rtl="0" algn="l">
              <a:lnSpc>
                <a:spcPct val="90000"/>
              </a:lnSpc>
              <a:spcBef>
                <a:spcPts val="0"/>
              </a:spcBef>
              <a:spcAft>
                <a:spcPts val="0"/>
              </a:spcAft>
              <a:buClr>
                <a:schemeClr val="dk1"/>
              </a:buClr>
              <a:buSzPts val="1600"/>
              <a:buNone/>
            </a:pPr>
            <a:r>
              <a:rPr lang="en" spc="-30" sz="1200">
                <a:latin typeface="Zalando Sans Medium"/>
                <a:ea typeface="Zalando Sans Medium"/>
                <a:cs typeface="Zalando Sans Medium"/>
                <a:sym typeface="Zalando Sans Medium"/>
              </a:rPr>
              <a:t>Lorem ipsum dolor sit amet, consectetur adipiscing elit, sed do eiusmod tempor.</a:t>
            </a:r>
            <a:endParaRPr spc="-30" sz="1200"/>
          </a:p>
        </p:txBody>
      </p:sp>
      <p:sp>
        <p:nvSpPr>
          <p:cNvPr id="973" name="Google Shape;973;p96"/>
          <p:cNvSpPr txBox="1"/>
          <p:nvPr>
            <p:ph idx="4294967295" type="body"/>
          </p:nvPr>
        </p:nvSpPr>
        <p:spPr>
          <a:xfrm>
            <a:off x="2747200" y="3450350"/>
            <a:ext cx="2511000" cy="4155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a:t>Lorem ipsum dolor sit amet, consectetur adipiscing elit, sed do eiusmod tempor incididunt ut labore et dolore magna aliqua. </a:t>
            </a:r>
            <a:endParaRPr spc="-30"/>
          </a:p>
        </p:txBody>
      </p:sp>
      <p:sp>
        <p:nvSpPr>
          <p:cNvPr id="974" name="Google Shape;974;p96"/>
          <p:cNvSpPr txBox="1"/>
          <p:nvPr/>
        </p:nvSpPr>
        <p:spPr>
          <a:xfrm>
            <a:off x="2747208" y="4099428"/>
            <a:ext cx="60159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dk2"/>
              </a:buClr>
              <a:buSzPts val="900"/>
              <a:buFont typeface="Arial"/>
              <a:buNone/>
            </a:pPr>
            <a:r>
              <a:rPr lang="en" spc="-30" sz="1600">
                <a:solidFill>
                  <a:schemeClr val="dk1"/>
                </a:solidFill>
                <a:latin typeface="Zalando Sans SemiExpanded Black"/>
                <a:ea typeface="Zalando Sans SemiExpanded Black"/>
                <a:cs typeface="Zalando Sans SemiExpanded Black"/>
                <a:sym typeface="Zalando Sans SemiExpanded Black"/>
              </a:rPr>
              <a:t>+50% 	</a:t>
            </a:r>
            <a:r>
              <a:rPr lang="en" spc="-30" sz="1600">
                <a:solidFill>
                  <a:schemeClr val="dk1"/>
                </a:solidFill>
                <a:latin typeface="Zalando Sans SemiExpanded Black"/>
                <a:ea typeface="Zalando Sans SemiExpanded Black"/>
                <a:cs typeface="Zalando Sans SemiExpanded Black"/>
                <a:sym typeface="Zalando Sans SemiExpanded Black"/>
              </a:rPr>
              <a:t>900M+</a:t>
            </a:r>
            <a:r>
              <a:rPr lang="en" sz="1600">
                <a:solidFill>
                  <a:schemeClr val="dk1"/>
                </a:solidFill>
                <a:latin typeface="Zalando Sans SemiExpanded Black"/>
                <a:ea typeface="Zalando Sans SemiExpanded Black"/>
                <a:cs typeface="Zalando Sans SemiExpanded Black"/>
                <a:sym typeface="Zalando Sans SemiExpanded Black"/>
              </a:rPr>
              <a:t>	</a:t>
            </a:r>
            <a:endParaRPr sz="1600">
              <a:solidFill>
                <a:schemeClr val="dk1"/>
              </a:solidFill>
              <a:latin typeface="Zalando Sans SemiExpanded Black"/>
              <a:ea typeface="Zalando Sans SemiExpanded Black"/>
              <a:cs typeface="Zalando Sans SemiExpanded Black"/>
              <a:sym typeface="Zalando Sans SemiExpanded Black"/>
            </a:endParaRPr>
          </a:p>
        </p:txBody>
      </p:sp>
      <p:sp>
        <p:nvSpPr>
          <p:cNvPr id="975" name="Google Shape;975;p96"/>
          <p:cNvSpPr txBox="1"/>
          <p:nvPr>
            <p:ph idx="4294967295" type="body"/>
          </p:nvPr>
        </p:nvSpPr>
        <p:spPr>
          <a:xfrm>
            <a:off x="381000" y="284175"/>
            <a:ext cx="1907100" cy="431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sz="700">
                <a:latin typeface="Zalando Sans Medium"/>
                <a:ea typeface="Zalando Sans Medium"/>
                <a:cs typeface="Zalando Sans Medium"/>
                <a:sym typeface="Zalando Sans Medium"/>
              </a:rPr>
              <a:t>Eyebrow</a:t>
            </a:r>
            <a:br>
              <a:rPr lang="en" spc="-30" sz="700">
                <a:latin typeface="Zalando Sans Medium"/>
                <a:ea typeface="Zalando Sans Medium"/>
                <a:cs typeface="Zalando Sans Medium"/>
                <a:sym typeface="Zalando Sans Medium"/>
              </a:rPr>
            </a:br>
            <a:r>
              <a:rPr lang="en" spc="-30" sz="700"/>
              <a:t>Zalando Sans Regular, </a:t>
            </a:r>
            <a:r>
              <a:rPr lang="en" spc="-30" sz="700"/>
              <a:t>7 pts</a:t>
            </a:r>
            <a:br>
              <a:rPr lang="en" spc="-30" sz="700"/>
            </a:br>
            <a:r>
              <a:rPr lang="en" spc="-30" sz="700"/>
              <a:t>Spacing: 0.3 pts</a:t>
            </a:r>
            <a:br>
              <a:rPr lang="en" spc="-30" sz="700"/>
            </a:br>
            <a:r>
              <a:rPr lang="en" spc="-30" sz="700"/>
              <a:t>Title Case</a:t>
            </a:r>
            <a:endParaRPr spc="-30" sz="700"/>
          </a:p>
        </p:txBody>
      </p:sp>
      <p:sp>
        <p:nvSpPr>
          <p:cNvPr id="976" name="Google Shape;976;p96"/>
          <p:cNvSpPr txBox="1"/>
          <p:nvPr>
            <p:ph idx="4294967295" type="body"/>
          </p:nvPr>
        </p:nvSpPr>
        <p:spPr>
          <a:xfrm>
            <a:off x="381000" y="845226"/>
            <a:ext cx="1907100" cy="431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sz="700">
                <a:latin typeface="Zalando Sans Medium"/>
                <a:ea typeface="Zalando Sans Medium"/>
                <a:cs typeface="Zalando Sans Medium"/>
                <a:sym typeface="Zalando Sans Medium"/>
              </a:rPr>
              <a:t>H1</a:t>
            </a:r>
            <a:br>
              <a:rPr lang="en" spc="-30" sz="700">
                <a:latin typeface="Zalando Sans Medium"/>
                <a:ea typeface="Zalando Sans Medium"/>
                <a:cs typeface="Zalando Sans Medium"/>
                <a:sym typeface="Zalando Sans Medium"/>
              </a:rPr>
            </a:br>
            <a:r>
              <a:rPr lang="en" spc="-30" sz="700"/>
              <a:t>Zalando Sans SemiExpanded Black, 40/60 pts</a:t>
            </a:r>
            <a:br>
              <a:rPr lang="en" spc="-30" sz="700"/>
            </a:br>
            <a:r>
              <a:rPr lang="en" spc="-30" sz="700"/>
              <a:t>Spacing: 2 pts</a:t>
            </a:r>
            <a:br>
              <a:rPr lang="en" spc="-30" sz="700"/>
            </a:br>
            <a:r>
              <a:rPr lang="en" spc="-30" sz="700"/>
              <a:t>ALL CAPS</a:t>
            </a:r>
            <a:endParaRPr spc="-30" sz="700"/>
          </a:p>
        </p:txBody>
      </p:sp>
      <p:sp>
        <p:nvSpPr>
          <p:cNvPr id="977" name="Google Shape;977;p96"/>
          <p:cNvSpPr txBox="1"/>
          <p:nvPr>
            <p:ph idx="4294967295" type="body"/>
          </p:nvPr>
        </p:nvSpPr>
        <p:spPr>
          <a:xfrm>
            <a:off x="381000" y="1406276"/>
            <a:ext cx="1907100" cy="431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sz="700">
                <a:latin typeface="Zalando Sans Medium"/>
                <a:ea typeface="Zalando Sans Medium"/>
                <a:cs typeface="Zalando Sans Medium"/>
                <a:sym typeface="Zalando Sans Medium"/>
              </a:rPr>
              <a:t>H2</a:t>
            </a:r>
            <a:br>
              <a:rPr lang="en" spc="-30" sz="700">
                <a:latin typeface="Zalando Sans Medium"/>
                <a:ea typeface="Zalando Sans Medium"/>
                <a:cs typeface="Zalando Sans Medium"/>
                <a:sym typeface="Zalando Sans Medium"/>
              </a:rPr>
            </a:br>
            <a:r>
              <a:rPr lang="en" spc="-30" sz="700"/>
              <a:t>Zalando Sans SemiExpanded SemiBold, 32 pts</a:t>
            </a:r>
            <a:br>
              <a:rPr lang="en" spc="-30" sz="700"/>
            </a:br>
            <a:r>
              <a:rPr lang="en" spc="-30" sz="700"/>
              <a:t>Spacing: 1 pt</a:t>
            </a:r>
            <a:br>
              <a:rPr lang="en" spc="-30" sz="700"/>
            </a:br>
            <a:r>
              <a:rPr lang="en" spc="-30" sz="700"/>
              <a:t>Sentence case</a:t>
            </a:r>
            <a:endParaRPr spc="-30" sz="700"/>
          </a:p>
        </p:txBody>
      </p:sp>
      <p:sp>
        <p:nvSpPr>
          <p:cNvPr id="978" name="Google Shape;978;p96"/>
          <p:cNvSpPr txBox="1"/>
          <p:nvPr>
            <p:ph idx="4294967295" type="body"/>
          </p:nvPr>
        </p:nvSpPr>
        <p:spPr>
          <a:xfrm>
            <a:off x="381000" y="2305802"/>
            <a:ext cx="1907100" cy="431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sz="700">
                <a:latin typeface="Zalando Sans Medium"/>
                <a:ea typeface="Zalando Sans Medium"/>
                <a:cs typeface="Zalando Sans Medium"/>
                <a:sym typeface="Zalando Sans Medium"/>
              </a:rPr>
              <a:t>Subhead 1</a:t>
            </a:r>
            <a:br>
              <a:rPr lang="en" spc="-30" sz="700">
                <a:latin typeface="Zalando Sans Medium"/>
                <a:ea typeface="Zalando Sans Medium"/>
                <a:cs typeface="Zalando Sans Medium"/>
                <a:sym typeface="Zalando Sans Medium"/>
              </a:rPr>
            </a:br>
            <a:r>
              <a:rPr lang="en" spc="-30" sz="700"/>
              <a:t>Zalando Sans </a:t>
            </a:r>
            <a:r>
              <a:rPr lang="en" spc="-30" sz="700"/>
              <a:t>SemiExpanded SemiBold</a:t>
            </a:r>
            <a:r>
              <a:rPr lang="en" spc="-30" sz="700"/>
              <a:t>, 16/20 pts</a:t>
            </a:r>
            <a:br>
              <a:rPr lang="en" spc="-30" sz="700"/>
            </a:br>
            <a:r>
              <a:rPr lang="en" spc="-30" sz="700"/>
              <a:t>Spacing: 0.3 pts</a:t>
            </a:r>
            <a:br>
              <a:rPr lang="en" spc="-30" sz="700"/>
            </a:br>
            <a:r>
              <a:rPr lang="en" spc="-30" sz="700"/>
              <a:t>Sentence case</a:t>
            </a:r>
            <a:endParaRPr spc="-30" sz="700"/>
          </a:p>
        </p:txBody>
      </p:sp>
      <p:sp>
        <p:nvSpPr>
          <p:cNvPr id="979" name="Google Shape;979;p96"/>
          <p:cNvSpPr txBox="1"/>
          <p:nvPr>
            <p:ph idx="1" type="subTitle"/>
          </p:nvPr>
        </p:nvSpPr>
        <p:spPr>
          <a:xfrm>
            <a:off x="2747200" y="2305802"/>
            <a:ext cx="6015900" cy="197100"/>
          </a:xfrm>
          <a:prstGeom prst="rect">
            <a:avLst/>
          </a:prstGeom>
          <a:noFill/>
          <a:ln>
            <a:noFill/>
          </a:ln>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SzPts val="1600"/>
              <a:buNone/>
            </a:pPr>
            <a:r>
              <a:rPr lang="en" spc="-30" sz="1600">
                <a:latin typeface="Zalando Sans SemiExpanded SemiBold"/>
                <a:ea typeface="Zalando Sans SemiExpanded SemiBold"/>
                <a:cs typeface="Zalando Sans SemiExpanded SemiBold"/>
                <a:sym typeface="Zalando Sans SemiExpanded SemiBold"/>
              </a:rPr>
              <a:t>Lorem ipsum dolor sit amet consectetur adipiscing elit.</a:t>
            </a:r>
            <a:endParaRPr spc="-30">
              <a:latin typeface="Zalando Sans SemiExpanded SemiBold"/>
              <a:ea typeface="Zalando Sans SemiExpanded SemiBold"/>
              <a:cs typeface="Zalando Sans SemiExpanded SemiBold"/>
              <a:sym typeface="Zalando Sans SemiExpanded SemiBold"/>
            </a:endParaRPr>
          </a:p>
        </p:txBody>
      </p:sp>
      <p:sp>
        <p:nvSpPr>
          <p:cNvPr id="980" name="Google Shape;980;p96"/>
          <p:cNvSpPr txBox="1"/>
          <p:nvPr>
            <p:ph idx="4294967295" type="body"/>
          </p:nvPr>
        </p:nvSpPr>
        <p:spPr>
          <a:xfrm>
            <a:off x="381000" y="2878077"/>
            <a:ext cx="1907100" cy="431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sz="700">
                <a:latin typeface="Zalando Sans Medium"/>
                <a:ea typeface="Zalando Sans Medium"/>
                <a:cs typeface="Zalando Sans Medium"/>
                <a:sym typeface="Zalando Sans Medium"/>
              </a:rPr>
              <a:t>Subhead 2</a:t>
            </a:r>
            <a:br>
              <a:rPr lang="en" spc="-30" sz="700">
                <a:latin typeface="Zalando Sans Medium"/>
                <a:ea typeface="Zalando Sans Medium"/>
                <a:cs typeface="Zalando Sans Medium"/>
                <a:sym typeface="Zalando Sans Medium"/>
              </a:rPr>
            </a:br>
            <a:r>
              <a:rPr lang="en" spc="-30" sz="700"/>
              <a:t>Zalando Sans Medium, 9/12 pts</a:t>
            </a:r>
            <a:br>
              <a:rPr lang="en" spc="-30" sz="700"/>
            </a:br>
            <a:r>
              <a:rPr lang="en" spc="-30" sz="700"/>
              <a:t>Spacing: 0.3 pts</a:t>
            </a:r>
            <a:br>
              <a:rPr lang="en" spc="-30" sz="700"/>
            </a:br>
            <a:r>
              <a:rPr lang="en" spc="-30" sz="700"/>
              <a:t>Sentence case</a:t>
            </a:r>
            <a:endParaRPr spc="-30" sz="700"/>
          </a:p>
        </p:txBody>
      </p:sp>
      <p:sp>
        <p:nvSpPr>
          <p:cNvPr id="981" name="Google Shape;981;p96"/>
          <p:cNvSpPr txBox="1"/>
          <p:nvPr>
            <p:ph idx="4294967295" type="body"/>
          </p:nvPr>
        </p:nvSpPr>
        <p:spPr>
          <a:xfrm>
            <a:off x="381000" y="3450350"/>
            <a:ext cx="1907100" cy="431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sz="700">
                <a:latin typeface="Zalando Sans Medium"/>
                <a:ea typeface="Zalando Sans Medium"/>
                <a:cs typeface="Zalando Sans Medium"/>
                <a:sym typeface="Zalando Sans Medium"/>
              </a:rPr>
              <a:t>Body copy / bullet points</a:t>
            </a:r>
            <a:br>
              <a:rPr lang="en" spc="-30" sz="700">
                <a:latin typeface="Zalando Sans Medium"/>
                <a:ea typeface="Zalando Sans Medium"/>
                <a:cs typeface="Zalando Sans Medium"/>
                <a:sym typeface="Zalando Sans Medium"/>
              </a:rPr>
            </a:br>
            <a:r>
              <a:rPr lang="en" spc="-30" sz="700"/>
              <a:t>Zalando Sans Regular, 9 pts</a:t>
            </a:r>
            <a:br>
              <a:rPr lang="en" spc="-30" sz="700"/>
            </a:br>
            <a:r>
              <a:rPr lang="en" spc="-30" sz="700"/>
              <a:t>Spacing: 0.3 pts</a:t>
            </a:r>
            <a:br>
              <a:rPr lang="en" spc="-30" sz="700"/>
            </a:br>
            <a:r>
              <a:rPr lang="en" spc="-30" sz="700"/>
              <a:t>Sentence case</a:t>
            </a:r>
            <a:endParaRPr spc="-30" sz="700"/>
          </a:p>
        </p:txBody>
      </p:sp>
      <p:sp>
        <p:nvSpPr>
          <p:cNvPr id="982" name="Google Shape;982;p96"/>
          <p:cNvSpPr txBox="1"/>
          <p:nvPr>
            <p:ph idx="4294967295" type="body"/>
          </p:nvPr>
        </p:nvSpPr>
        <p:spPr>
          <a:xfrm>
            <a:off x="381000" y="4022628"/>
            <a:ext cx="1907100" cy="323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600"/>
              </a:spcBef>
              <a:spcAft>
                <a:spcPts val="0"/>
              </a:spcAft>
              <a:buNone/>
            </a:pPr>
            <a:r>
              <a:rPr lang="en" spc="-30" sz="700">
                <a:latin typeface="Zalando Sans Medium"/>
                <a:ea typeface="Zalando Sans Medium"/>
                <a:cs typeface="Zalando Sans Medium"/>
                <a:sym typeface="Zalando Sans Medium"/>
              </a:rPr>
              <a:t>Data / stats</a:t>
            </a:r>
            <a:br>
              <a:rPr lang="en" spc="-30" sz="700">
                <a:latin typeface="Zalando Sans Medium"/>
                <a:ea typeface="Zalando Sans Medium"/>
                <a:cs typeface="Zalando Sans Medium"/>
                <a:sym typeface="Zalando Sans Medium"/>
              </a:rPr>
            </a:br>
            <a:r>
              <a:rPr lang="en" spc="-30" sz="700"/>
              <a:t>Zalando Sans SemiExpanded Black</a:t>
            </a:r>
            <a:br>
              <a:rPr lang="en" spc="-30" sz="700"/>
            </a:br>
            <a:r>
              <a:rPr lang="en" spc="-30" sz="700"/>
              <a:t>Spacing: 2 pts</a:t>
            </a:r>
            <a:endParaRPr spc="-30" sz="700"/>
          </a:p>
        </p:txBody>
      </p:sp>
      <p:sp>
        <p:nvSpPr>
          <p:cNvPr id="983" name="Google Shape;983;p96"/>
          <p:cNvSpPr txBox="1"/>
          <p:nvPr>
            <p:ph idx="4294967295" type="body"/>
          </p:nvPr>
        </p:nvSpPr>
        <p:spPr>
          <a:xfrm>
            <a:off x="5826500" y="3450350"/>
            <a:ext cx="2511000" cy="569400"/>
          </a:xfrm>
          <a:prstGeom prst="rect">
            <a:avLst/>
          </a:prstGeom>
          <a:noFill/>
          <a:ln>
            <a:noFill/>
          </a:ln>
        </p:spPr>
        <p:txBody>
          <a:bodyPr anchorCtr="0" anchor="t" bIns="0" lIns="0" spcFirstLastPara="1" rIns="0" wrap="square" tIns="0">
            <a:spAutoFit/>
          </a:bodyPr>
          <a:lstStyle/>
          <a:p>
            <a:pPr indent="-182880" lvl="0" marL="182880" rtl="0" algn="l">
              <a:spcBef>
                <a:spcPts val="600"/>
              </a:spcBef>
              <a:spcAft>
                <a:spcPts val="0"/>
              </a:spcAft>
              <a:buSzPts val="900"/>
              <a:buFont typeface="Zalando Sans"/>
              <a:buChar char="•"/>
            </a:pPr>
            <a:r>
              <a:rPr lang="en" spc="-30"/>
              <a:t>Lorem ipsum dolor sit amet, consectetur.</a:t>
            </a:r>
            <a:endParaRPr spc="-30"/>
          </a:p>
          <a:p>
            <a:pPr indent="-182880" lvl="0" marL="182880" rtl="0" algn="l">
              <a:spcBef>
                <a:spcPts val="600"/>
              </a:spcBef>
              <a:spcAft>
                <a:spcPts val="0"/>
              </a:spcAft>
              <a:buSzPts val="900"/>
              <a:buFont typeface="Zalando Sans"/>
              <a:buChar char="•"/>
            </a:pPr>
            <a:r>
              <a:rPr lang="en" spc="-30"/>
              <a:t>Adipiscing elit, sed do eiusmod tempor. </a:t>
            </a:r>
            <a:endParaRPr spc="-30"/>
          </a:p>
          <a:p>
            <a:pPr indent="-182880" lvl="0" marL="182880" rtl="0" algn="l">
              <a:spcBef>
                <a:spcPts val="600"/>
              </a:spcBef>
              <a:spcAft>
                <a:spcPts val="0"/>
              </a:spcAft>
              <a:buSzPts val="900"/>
              <a:buFont typeface="Zalando Sans"/>
              <a:buChar char="•"/>
            </a:pPr>
            <a:r>
              <a:rPr lang="en" spc="-30"/>
              <a:t>Incididunt ut labore et dolore magna aliqua.</a:t>
            </a:r>
            <a:endParaRPr spc="-3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36">
      <a:dk1>
        <a:srgbClr val="191919"/>
      </a:dk1>
      <a:lt1>
        <a:srgbClr val="FFFFFF"/>
      </a:lt1>
      <a:dk2>
        <a:srgbClr val="8123FF"/>
      </a:dk2>
      <a:lt2>
        <a:srgbClr val="EEEEE8"/>
      </a:lt2>
      <a:accent1>
        <a:srgbClr val="4D1794"/>
      </a:accent1>
      <a:accent2>
        <a:srgbClr val="02D170"/>
      </a:accent2>
      <a:accent3>
        <a:srgbClr val="7DDEFF"/>
      </a:accent3>
      <a:accent4>
        <a:srgbClr val="FF5D00"/>
      </a:accent4>
      <a:accent5>
        <a:srgbClr val="8123FF"/>
      </a:accent5>
      <a:accent6>
        <a:srgbClr val="4D1794"/>
      </a:accent6>
      <a:hlink>
        <a:srgbClr val="02D170"/>
      </a:hlink>
      <a:folHlink>
        <a:srgbClr val="7DD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